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66" r:id="rId2"/>
    <p:sldId id="414" r:id="rId3"/>
    <p:sldId id="288" r:id="rId4"/>
    <p:sldId id="287" r:id="rId5"/>
    <p:sldId id="289" r:id="rId6"/>
    <p:sldId id="415" r:id="rId7"/>
    <p:sldId id="416" r:id="rId8"/>
    <p:sldId id="417" r:id="rId9"/>
    <p:sldId id="418" r:id="rId10"/>
    <p:sldId id="419" r:id="rId11"/>
    <p:sldId id="420" r:id="rId12"/>
    <p:sldId id="421" r:id="rId13"/>
    <p:sldId id="422" r:id="rId14"/>
    <p:sldId id="423" r:id="rId15"/>
    <p:sldId id="424" r:id="rId16"/>
    <p:sldId id="425" r:id="rId17"/>
    <p:sldId id="426" r:id="rId18"/>
    <p:sldId id="427" r:id="rId19"/>
    <p:sldId id="428" r:id="rId20"/>
    <p:sldId id="429" r:id="rId21"/>
    <p:sldId id="432" r:id="rId22"/>
    <p:sldId id="433" r:id="rId23"/>
    <p:sldId id="434" r:id="rId24"/>
    <p:sldId id="435" r:id="rId25"/>
    <p:sldId id="436" r:id="rId26"/>
    <p:sldId id="437" r:id="rId27"/>
    <p:sldId id="438" r:id="rId28"/>
    <p:sldId id="439" r:id="rId29"/>
    <p:sldId id="441" r:id="rId30"/>
    <p:sldId id="442" r:id="rId31"/>
    <p:sldId id="443" r:id="rId32"/>
    <p:sldId id="449" r:id="rId33"/>
    <p:sldId id="444" r:id="rId34"/>
    <p:sldId id="450" r:id="rId35"/>
    <p:sldId id="451" r:id="rId36"/>
    <p:sldId id="452" r:id="rId37"/>
    <p:sldId id="453" r:id="rId38"/>
    <p:sldId id="454" r:id="rId39"/>
    <p:sldId id="456" r:id="rId40"/>
    <p:sldId id="457" r:id="rId41"/>
    <p:sldId id="458" r:id="rId42"/>
    <p:sldId id="459" r:id="rId43"/>
    <p:sldId id="460" r:id="rId44"/>
    <p:sldId id="461" r:id="rId45"/>
    <p:sldId id="462" r:id="rId46"/>
    <p:sldId id="463" r:id="rId47"/>
    <p:sldId id="464" r:id="rId48"/>
    <p:sldId id="465" r:id="rId49"/>
    <p:sldId id="466" r:id="rId50"/>
    <p:sldId id="467" r:id="rId51"/>
    <p:sldId id="468" r:id="rId52"/>
    <p:sldId id="469" r:id="rId53"/>
    <p:sldId id="470" r:id="rId54"/>
    <p:sldId id="471" r:id="rId55"/>
    <p:sldId id="472" r:id="rId56"/>
    <p:sldId id="473" r:id="rId57"/>
    <p:sldId id="474" r:id="rId58"/>
    <p:sldId id="475" r:id="rId59"/>
    <p:sldId id="481" r:id="rId60"/>
    <p:sldId id="476" r:id="rId61"/>
    <p:sldId id="477" r:id="rId62"/>
    <p:sldId id="478" r:id="rId63"/>
    <p:sldId id="482" r:id="rId64"/>
    <p:sldId id="483" r:id="rId65"/>
    <p:sldId id="484" r:id="rId66"/>
    <p:sldId id="485" r:id="rId67"/>
    <p:sldId id="486" r:id="rId68"/>
    <p:sldId id="487" r:id="rId69"/>
    <p:sldId id="488" r:id="rId70"/>
    <p:sldId id="489" r:id="rId71"/>
    <p:sldId id="490" r:id="rId72"/>
    <p:sldId id="491" r:id="rId73"/>
    <p:sldId id="492" r:id="rId74"/>
    <p:sldId id="493" r:id="rId75"/>
    <p:sldId id="494" r:id="rId76"/>
    <p:sldId id="495" r:id="rId77"/>
    <p:sldId id="496" r:id="rId78"/>
    <p:sldId id="497" r:id="rId79"/>
    <p:sldId id="498" r:id="rId80"/>
    <p:sldId id="499" r:id="rId81"/>
    <p:sldId id="512" r:id="rId82"/>
    <p:sldId id="513" r:id="rId83"/>
    <p:sldId id="514" r:id="rId84"/>
    <p:sldId id="511" r:id="rId85"/>
    <p:sldId id="510" r:id="rId86"/>
    <p:sldId id="500" r:id="rId87"/>
    <p:sldId id="501" r:id="rId88"/>
    <p:sldId id="515" r:id="rId89"/>
    <p:sldId id="516" r:id="rId90"/>
    <p:sldId id="523" r:id="rId91"/>
    <p:sldId id="525" r:id="rId92"/>
    <p:sldId id="526" r:id="rId93"/>
    <p:sldId id="527" r:id="rId94"/>
    <p:sldId id="528" r:id="rId9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89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8E7854-19FF-424D-8473-0AAD449E7E94}" type="datetimeFigureOut">
              <a:rPr lang="en-US" smtClean="0"/>
              <a:pPr/>
              <a:t>4/28/2018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378AEC-C5C3-4E6A-878C-28AE955E1EC9}" type="slidenum">
              <a:rPr lang="en-US" smtClean="0"/>
              <a:pPr/>
              <a:t>‹#›</a:t>
            </a:fld>
            <a:endParaRPr lang="en-US"/>
          </a:p>
        </p:txBody>
      </p:sp>
    </p:spTree>
    <p:extLst>
      <p:ext uri="{BB962C8B-B14F-4D97-AF65-F5344CB8AC3E}">
        <p14:creationId xmlns:p14="http://schemas.microsoft.com/office/powerpoint/2010/main" val="3007565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C4EA5C93-B1A2-42C9-AA3D-C3756577F8ED}" type="datetimeFigureOut">
              <a:rPr lang="es-ES" smtClean="0"/>
              <a:pPr/>
              <a:t>28/04/2018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73AE8C-950A-42F4-AF61-5DF7E4FA8EC7}" type="slidenum">
              <a:rPr lang="es-ES" smtClean="0"/>
              <a:pPr/>
              <a:t>‹#›</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4EA5C93-B1A2-42C9-AA3D-C3756577F8ED}" type="datetimeFigureOut">
              <a:rPr lang="es-ES" smtClean="0"/>
              <a:pPr/>
              <a:t>28/04/2018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73AE8C-950A-42F4-AF61-5DF7E4FA8EC7}" type="slidenum">
              <a:rPr lang="es-ES" smtClean="0"/>
              <a:pPr/>
              <a:t>‹#›</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4EA5C93-B1A2-42C9-AA3D-C3756577F8ED}" type="datetimeFigureOut">
              <a:rPr lang="es-ES" smtClean="0"/>
              <a:pPr/>
              <a:t>28/04/2018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73AE8C-950A-42F4-AF61-5DF7E4FA8EC7}" type="slidenum">
              <a:rPr lang="es-ES" smtClean="0"/>
              <a:pPr/>
              <a:t>‹#›</a:t>
            </a:fld>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4EA5C93-B1A2-42C9-AA3D-C3756577F8ED}" type="datetimeFigureOut">
              <a:rPr lang="es-ES" smtClean="0"/>
              <a:pPr/>
              <a:t>28/04/2018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73AE8C-950A-42F4-AF61-5DF7E4FA8EC7}" type="slidenum">
              <a:rPr lang="es-ES" smtClean="0"/>
              <a:pPr/>
              <a:t>‹#›</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C4EA5C93-B1A2-42C9-AA3D-C3756577F8ED}" type="datetimeFigureOut">
              <a:rPr lang="es-ES" smtClean="0"/>
              <a:pPr/>
              <a:t>28/04/2018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73AE8C-950A-42F4-AF61-5DF7E4FA8EC7}" type="slidenum">
              <a:rPr lang="es-ES" smtClean="0"/>
              <a:pPr/>
              <a:t>‹#›</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C4EA5C93-B1A2-42C9-AA3D-C3756577F8ED}" type="datetimeFigureOut">
              <a:rPr lang="es-ES" smtClean="0"/>
              <a:pPr/>
              <a:t>28/04/2018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D73AE8C-950A-42F4-AF61-5DF7E4FA8EC7}" type="slidenum">
              <a:rPr lang="es-ES" smtClean="0"/>
              <a:pPr/>
              <a:t>‹#›</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C4EA5C93-B1A2-42C9-AA3D-C3756577F8ED}" type="datetimeFigureOut">
              <a:rPr lang="es-ES" smtClean="0"/>
              <a:pPr/>
              <a:t>28/04/2018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D73AE8C-950A-42F4-AF61-5DF7E4FA8EC7}" type="slidenum">
              <a:rPr lang="es-ES" smtClean="0"/>
              <a:pPr/>
              <a:t>‹#›</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C4EA5C93-B1A2-42C9-AA3D-C3756577F8ED}" type="datetimeFigureOut">
              <a:rPr lang="es-ES" smtClean="0"/>
              <a:pPr/>
              <a:t>28/04/2018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D73AE8C-950A-42F4-AF61-5DF7E4FA8EC7}" type="slidenum">
              <a:rPr lang="es-ES" smtClean="0"/>
              <a:pPr/>
              <a:t>‹#›</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4EA5C93-B1A2-42C9-AA3D-C3756577F8ED}" type="datetimeFigureOut">
              <a:rPr lang="es-ES" smtClean="0"/>
              <a:pPr/>
              <a:t>28/04/2018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D73AE8C-950A-42F4-AF61-5DF7E4FA8EC7}" type="slidenum">
              <a:rPr lang="es-ES" smtClean="0"/>
              <a:pPr/>
              <a:t>‹#›</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4EA5C93-B1A2-42C9-AA3D-C3756577F8ED}" type="datetimeFigureOut">
              <a:rPr lang="es-ES" smtClean="0"/>
              <a:pPr/>
              <a:t>28/04/2018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D73AE8C-950A-42F4-AF61-5DF7E4FA8EC7}" type="slidenum">
              <a:rPr lang="es-ES" smtClean="0"/>
              <a:pPr/>
              <a:t>‹#›</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4EA5C93-B1A2-42C9-AA3D-C3756577F8ED}" type="datetimeFigureOut">
              <a:rPr lang="es-ES" smtClean="0"/>
              <a:pPr/>
              <a:t>28/04/2018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D73AE8C-950A-42F4-AF61-5DF7E4FA8EC7}" type="slidenum">
              <a:rPr lang="es-ES" smtClean="0"/>
              <a:pPr/>
              <a:t>‹#›</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A5C93-B1A2-42C9-AA3D-C3756577F8ED}" type="datetimeFigureOut">
              <a:rPr lang="es-ES" smtClean="0"/>
              <a:pPr/>
              <a:t>28/04/2018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3AE8C-950A-42F4-AF61-5DF7E4FA8EC7}"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2999247" y="-27384"/>
            <a:ext cx="3111750"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1:17</a:t>
            </a:r>
          </a:p>
        </p:txBody>
      </p:sp>
      <p:sp>
        <p:nvSpPr>
          <p:cNvPr id="6" name="2 CuadroTexto"/>
          <p:cNvSpPr txBox="1"/>
          <p:nvPr/>
        </p:nvSpPr>
        <p:spPr>
          <a:xfrm>
            <a:off x="0" y="476672"/>
            <a:ext cx="9143999" cy="733534"/>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Por tanto, </a:t>
            </a:r>
            <a:r>
              <a:rPr lang="es-ES" sz="2400" dirty="0">
                <a:solidFill>
                  <a:srgbClr val="FFFF00"/>
                </a:solidFill>
                <a:latin typeface="Arial" pitchFamily="34" charset="0"/>
                <a:cs typeface="Arial" pitchFamily="34" charset="0"/>
              </a:rPr>
              <a:t>al Rey de los siglos, </a:t>
            </a:r>
            <a:r>
              <a:rPr lang="es-ES" sz="2400" dirty="0">
                <a:solidFill>
                  <a:srgbClr val="00B0F0"/>
                </a:solidFill>
                <a:latin typeface="Arial" pitchFamily="34" charset="0"/>
                <a:cs typeface="Arial" pitchFamily="34" charset="0"/>
              </a:rPr>
              <a:t>inmortal,</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invisible,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al único y sabio Dios,</a:t>
            </a:r>
            <a:r>
              <a:rPr lang="es-ES" sz="2400" dirty="0">
                <a:solidFill>
                  <a:schemeClr val="bg1"/>
                </a:solidFill>
                <a:latin typeface="Arial" pitchFamily="34" charset="0"/>
                <a:cs typeface="Arial" pitchFamily="34" charset="0"/>
              </a:rPr>
              <a:t> sea honor y gloria por los siglos de los siglos. Amén.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7" name="1 CuadroTexto">
            <a:extLst>
              <a:ext uri="{FF2B5EF4-FFF2-40B4-BE49-F238E27FC236}">
                <a16:creationId xmlns:a16="http://schemas.microsoft.com/office/drawing/2014/main" id="{2811B682-940E-4E34-A586-79DE4D22F5FD}"/>
              </a:ext>
            </a:extLst>
          </p:cNvPr>
          <p:cNvSpPr txBox="1"/>
          <p:nvPr/>
        </p:nvSpPr>
        <p:spPr>
          <a:xfrm>
            <a:off x="5508104" y="1236479"/>
            <a:ext cx="310636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6:16</a:t>
            </a:r>
          </a:p>
        </p:txBody>
      </p:sp>
      <p:sp>
        <p:nvSpPr>
          <p:cNvPr id="8" name="2 CuadroTexto">
            <a:extLst>
              <a:ext uri="{FF2B5EF4-FFF2-40B4-BE49-F238E27FC236}">
                <a16:creationId xmlns:a16="http://schemas.microsoft.com/office/drawing/2014/main" id="{CE097821-93DD-4830-A02A-0887B6005493}"/>
              </a:ext>
            </a:extLst>
          </p:cNvPr>
          <p:cNvSpPr txBox="1"/>
          <p:nvPr/>
        </p:nvSpPr>
        <p:spPr>
          <a:xfrm>
            <a:off x="5040560" y="1812543"/>
            <a:ext cx="4067944" cy="2336537"/>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El único que tiene inmortalidad, que habita en luz inaccesible; a quien ninguno de los hombres ha visto ni puede ver, al cual sea la honra y el imperio sempiterno. Amén.  </a:t>
            </a:r>
          </a:p>
        </p:txBody>
      </p:sp>
    </p:spTree>
    <p:extLst>
      <p:ext uri="{BB962C8B-B14F-4D97-AF65-F5344CB8AC3E}">
        <p14:creationId xmlns:p14="http://schemas.microsoft.com/office/powerpoint/2010/main" val="2289739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2999247" y="-27384"/>
            <a:ext cx="3111750"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1:17</a:t>
            </a:r>
          </a:p>
        </p:txBody>
      </p:sp>
      <p:sp>
        <p:nvSpPr>
          <p:cNvPr id="6" name="2 CuadroTexto"/>
          <p:cNvSpPr txBox="1"/>
          <p:nvPr/>
        </p:nvSpPr>
        <p:spPr>
          <a:xfrm>
            <a:off x="0" y="476672"/>
            <a:ext cx="9143999" cy="733534"/>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Por tanto, </a:t>
            </a:r>
            <a:r>
              <a:rPr lang="es-ES" sz="2400" dirty="0">
                <a:solidFill>
                  <a:srgbClr val="FFFF00"/>
                </a:solidFill>
                <a:latin typeface="Arial" pitchFamily="34" charset="0"/>
                <a:cs typeface="Arial" pitchFamily="34" charset="0"/>
              </a:rPr>
              <a:t>al Rey de los siglos, </a:t>
            </a:r>
            <a:r>
              <a:rPr lang="es-ES" sz="2400" dirty="0">
                <a:solidFill>
                  <a:srgbClr val="00B0F0"/>
                </a:solidFill>
                <a:latin typeface="Arial" pitchFamily="34" charset="0"/>
                <a:cs typeface="Arial" pitchFamily="34" charset="0"/>
              </a:rPr>
              <a:t>inmortal,</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invisible,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al único y sabio Dios,</a:t>
            </a:r>
            <a:r>
              <a:rPr lang="es-ES" sz="2400" dirty="0">
                <a:solidFill>
                  <a:schemeClr val="bg1"/>
                </a:solidFill>
                <a:latin typeface="Arial" pitchFamily="34" charset="0"/>
                <a:cs typeface="Arial" pitchFamily="34" charset="0"/>
              </a:rPr>
              <a:t> sea honor y gloria por los siglos de los siglos. Amén.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7" name="1 CuadroTexto">
            <a:extLst>
              <a:ext uri="{FF2B5EF4-FFF2-40B4-BE49-F238E27FC236}">
                <a16:creationId xmlns:a16="http://schemas.microsoft.com/office/drawing/2014/main" id="{2811B682-940E-4E34-A586-79DE4D22F5FD}"/>
              </a:ext>
            </a:extLst>
          </p:cNvPr>
          <p:cNvSpPr txBox="1"/>
          <p:nvPr/>
        </p:nvSpPr>
        <p:spPr>
          <a:xfrm>
            <a:off x="5508104" y="1236479"/>
            <a:ext cx="310636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6:16</a:t>
            </a:r>
          </a:p>
        </p:txBody>
      </p:sp>
      <p:sp>
        <p:nvSpPr>
          <p:cNvPr id="8" name="2 CuadroTexto">
            <a:extLst>
              <a:ext uri="{FF2B5EF4-FFF2-40B4-BE49-F238E27FC236}">
                <a16:creationId xmlns:a16="http://schemas.microsoft.com/office/drawing/2014/main" id="{CE097821-93DD-4830-A02A-0887B6005493}"/>
              </a:ext>
            </a:extLst>
          </p:cNvPr>
          <p:cNvSpPr txBox="1"/>
          <p:nvPr/>
        </p:nvSpPr>
        <p:spPr>
          <a:xfrm>
            <a:off x="5040560" y="1812543"/>
            <a:ext cx="4067944"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único que tiene inmortalidad, </a:t>
            </a:r>
            <a:r>
              <a:rPr lang="es-ES" sz="2400" dirty="0">
                <a:solidFill>
                  <a:schemeClr val="bg1"/>
                </a:solidFill>
                <a:latin typeface="Arial" pitchFamily="34" charset="0"/>
                <a:cs typeface="Arial" pitchFamily="34" charset="0"/>
              </a:rPr>
              <a:t>que habita en luz inaccesible; a quien ninguno de los hombres ha visto ni puede ver, al cual sea la honra y el imperio sempiterno. Amén.  </a:t>
            </a:r>
          </a:p>
        </p:txBody>
      </p:sp>
    </p:spTree>
    <p:extLst>
      <p:ext uri="{BB962C8B-B14F-4D97-AF65-F5344CB8AC3E}">
        <p14:creationId xmlns:p14="http://schemas.microsoft.com/office/powerpoint/2010/main" val="117503622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2999247" y="-27384"/>
            <a:ext cx="3111750"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1:17</a:t>
            </a:r>
          </a:p>
        </p:txBody>
      </p:sp>
      <p:sp>
        <p:nvSpPr>
          <p:cNvPr id="6" name="2 CuadroTexto"/>
          <p:cNvSpPr txBox="1"/>
          <p:nvPr/>
        </p:nvSpPr>
        <p:spPr>
          <a:xfrm>
            <a:off x="0" y="476672"/>
            <a:ext cx="9143999" cy="733534"/>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Por tanto, </a:t>
            </a:r>
            <a:r>
              <a:rPr lang="es-ES" sz="2400" dirty="0">
                <a:solidFill>
                  <a:srgbClr val="FFFF00"/>
                </a:solidFill>
                <a:latin typeface="Arial" pitchFamily="34" charset="0"/>
                <a:cs typeface="Arial" pitchFamily="34" charset="0"/>
              </a:rPr>
              <a:t>al Rey de los siglos, </a:t>
            </a:r>
            <a:r>
              <a:rPr lang="es-ES" sz="2400" dirty="0">
                <a:solidFill>
                  <a:srgbClr val="00B0F0"/>
                </a:solidFill>
                <a:latin typeface="Arial" pitchFamily="34" charset="0"/>
                <a:cs typeface="Arial" pitchFamily="34" charset="0"/>
              </a:rPr>
              <a:t>inmortal,</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invisible,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al único y sabio Dios,</a:t>
            </a:r>
            <a:r>
              <a:rPr lang="es-ES" sz="2400" dirty="0">
                <a:solidFill>
                  <a:schemeClr val="bg1"/>
                </a:solidFill>
                <a:latin typeface="Arial" pitchFamily="34" charset="0"/>
                <a:cs typeface="Arial" pitchFamily="34" charset="0"/>
              </a:rPr>
              <a:t> sea honor y gloria por los siglos de los siglos. Amén.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7" name="1 CuadroTexto">
            <a:extLst>
              <a:ext uri="{FF2B5EF4-FFF2-40B4-BE49-F238E27FC236}">
                <a16:creationId xmlns:a16="http://schemas.microsoft.com/office/drawing/2014/main" id="{2811B682-940E-4E34-A586-79DE4D22F5FD}"/>
              </a:ext>
            </a:extLst>
          </p:cNvPr>
          <p:cNvSpPr txBox="1"/>
          <p:nvPr/>
        </p:nvSpPr>
        <p:spPr>
          <a:xfrm>
            <a:off x="5508104" y="1236479"/>
            <a:ext cx="310636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6:16</a:t>
            </a:r>
          </a:p>
        </p:txBody>
      </p:sp>
      <p:sp>
        <p:nvSpPr>
          <p:cNvPr id="8" name="2 CuadroTexto">
            <a:extLst>
              <a:ext uri="{FF2B5EF4-FFF2-40B4-BE49-F238E27FC236}">
                <a16:creationId xmlns:a16="http://schemas.microsoft.com/office/drawing/2014/main" id="{CE097821-93DD-4830-A02A-0887B6005493}"/>
              </a:ext>
            </a:extLst>
          </p:cNvPr>
          <p:cNvSpPr txBox="1"/>
          <p:nvPr/>
        </p:nvSpPr>
        <p:spPr>
          <a:xfrm>
            <a:off x="5040560" y="1812543"/>
            <a:ext cx="4067944"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único que tiene inmortalidad, </a:t>
            </a:r>
            <a:r>
              <a:rPr lang="es-ES" sz="2400" dirty="0">
                <a:solidFill>
                  <a:srgbClr val="00B0F0"/>
                </a:solidFill>
                <a:latin typeface="Arial" pitchFamily="34" charset="0"/>
                <a:cs typeface="Arial" pitchFamily="34" charset="0"/>
              </a:rPr>
              <a:t>que habita en luz inaccesible;</a:t>
            </a:r>
            <a:r>
              <a:rPr lang="es-ES" sz="2400" dirty="0">
                <a:solidFill>
                  <a:schemeClr val="bg1"/>
                </a:solidFill>
                <a:latin typeface="Arial" pitchFamily="34" charset="0"/>
                <a:cs typeface="Arial" pitchFamily="34" charset="0"/>
              </a:rPr>
              <a:t> a quien ninguno de los hombres ha visto ni puede ver, al cual sea la honra y el imperio sempiterno. Amén.  </a:t>
            </a:r>
          </a:p>
        </p:txBody>
      </p:sp>
    </p:spTree>
    <p:extLst>
      <p:ext uri="{BB962C8B-B14F-4D97-AF65-F5344CB8AC3E}">
        <p14:creationId xmlns:p14="http://schemas.microsoft.com/office/powerpoint/2010/main" val="269293436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2999247" y="-27384"/>
            <a:ext cx="3111750"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1:17</a:t>
            </a:r>
          </a:p>
        </p:txBody>
      </p:sp>
      <p:sp>
        <p:nvSpPr>
          <p:cNvPr id="6" name="2 CuadroTexto"/>
          <p:cNvSpPr txBox="1"/>
          <p:nvPr/>
        </p:nvSpPr>
        <p:spPr>
          <a:xfrm>
            <a:off x="0" y="476672"/>
            <a:ext cx="9143999" cy="733534"/>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Por tanto, </a:t>
            </a:r>
            <a:r>
              <a:rPr lang="es-ES" sz="2400" dirty="0">
                <a:solidFill>
                  <a:srgbClr val="FFFF00"/>
                </a:solidFill>
                <a:latin typeface="Arial" pitchFamily="34" charset="0"/>
                <a:cs typeface="Arial" pitchFamily="34" charset="0"/>
              </a:rPr>
              <a:t>al Rey de los siglos, </a:t>
            </a:r>
            <a:r>
              <a:rPr lang="es-ES" sz="2400" dirty="0">
                <a:solidFill>
                  <a:srgbClr val="00B0F0"/>
                </a:solidFill>
                <a:latin typeface="Arial" pitchFamily="34" charset="0"/>
                <a:cs typeface="Arial" pitchFamily="34" charset="0"/>
              </a:rPr>
              <a:t>inmortal,</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invisible,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al único y sabio Dios,</a:t>
            </a:r>
            <a:r>
              <a:rPr lang="es-ES" sz="2400" dirty="0">
                <a:solidFill>
                  <a:schemeClr val="bg1"/>
                </a:solidFill>
                <a:latin typeface="Arial" pitchFamily="34" charset="0"/>
                <a:cs typeface="Arial" pitchFamily="34" charset="0"/>
              </a:rPr>
              <a:t> sea honor y gloria por los siglos de los siglos. Amén.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7" name="1 CuadroTexto">
            <a:extLst>
              <a:ext uri="{FF2B5EF4-FFF2-40B4-BE49-F238E27FC236}">
                <a16:creationId xmlns:a16="http://schemas.microsoft.com/office/drawing/2014/main" id="{2811B682-940E-4E34-A586-79DE4D22F5FD}"/>
              </a:ext>
            </a:extLst>
          </p:cNvPr>
          <p:cNvSpPr txBox="1"/>
          <p:nvPr/>
        </p:nvSpPr>
        <p:spPr>
          <a:xfrm>
            <a:off x="5508104" y="1236479"/>
            <a:ext cx="310636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6:16</a:t>
            </a:r>
          </a:p>
        </p:txBody>
      </p:sp>
      <p:sp>
        <p:nvSpPr>
          <p:cNvPr id="8" name="2 CuadroTexto">
            <a:extLst>
              <a:ext uri="{FF2B5EF4-FFF2-40B4-BE49-F238E27FC236}">
                <a16:creationId xmlns:a16="http://schemas.microsoft.com/office/drawing/2014/main" id="{CE097821-93DD-4830-A02A-0887B6005493}"/>
              </a:ext>
            </a:extLst>
          </p:cNvPr>
          <p:cNvSpPr txBox="1"/>
          <p:nvPr/>
        </p:nvSpPr>
        <p:spPr>
          <a:xfrm>
            <a:off x="5040560" y="1812543"/>
            <a:ext cx="4067944"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único que tiene inmortalidad, </a:t>
            </a:r>
            <a:r>
              <a:rPr lang="es-ES" sz="2400" dirty="0">
                <a:solidFill>
                  <a:srgbClr val="00B0F0"/>
                </a:solidFill>
                <a:latin typeface="Arial" pitchFamily="34" charset="0"/>
                <a:cs typeface="Arial" pitchFamily="34" charset="0"/>
              </a:rPr>
              <a:t>que habita en luz inaccesible;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 quien ninguno de los hombres ha visto ni puede ver, </a:t>
            </a:r>
            <a:r>
              <a:rPr lang="es-ES" sz="2400" dirty="0">
                <a:solidFill>
                  <a:schemeClr val="bg1"/>
                </a:solidFill>
                <a:latin typeface="Arial" pitchFamily="34" charset="0"/>
                <a:cs typeface="Arial" pitchFamily="34" charset="0"/>
              </a:rPr>
              <a:t>al cual sea la honra y el imperio sempiterno. Amén.  </a:t>
            </a:r>
          </a:p>
        </p:txBody>
      </p:sp>
      <p:sp>
        <p:nvSpPr>
          <p:cNvPr id="10" name="1 CuadroTexto">
            <a:extLst>
              <a:ext uri="{FF2B5EF4-FFF2-40B4-BE49-F238E27FC236}">
                <a16:creationId xmlns:a16="http://schemas.microsoft.com/office/drawing/2014/main" id="{EEF0C95D-E9A5-415A-82EA-87DF3720918F}"/>
              </a:ext>
            </a:extLst>
          </p:cNvPr>
          <p:cNvSpPr txBox="1"/>
          <p:nvPr/>
        </p:nvSpPr>
        <p:spPr>
          <a:xfrm>
            <a:off x="1331640" y="4932457"/>
            <a:ext cx="363054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3:10-12</a:t>
            </a:r>
          </a:p>
        </p:txBody>
      </p:sp>
      <p:sp>
        <p:nvSpPr>
          <p:cNvPr id="11" name="2 CuadroTexto">
            <a:extLst>
              <a:ext uri="{FF2B5EF4-FFF2-40B4-BE49-F238E27FC236}">
                <a16:creationId xmlns:a16="http://schemas.microsoft.com/office/drawing/2014/main" id="{7C9AFF1E-96F9-41E1-BECB-96DD62A17851}"/>
              </a:ext>
            </a:extLst>
          </p:cNvPr>
          <p:cNvSpPr txBox="1"/>
          <p:nvPr/>
        </p:nvSpPr>
        <p:spPr>
          <a:xfrm>
            <a:off x="0" y="5438641"/>
            <a:ext cx="9108504" cy="13747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Como está escrito: No hay justo, ni aun uno; no hay quien entienda. No hay quien busque a Dios. Todos se desviaron, a una se hicieron inútiles; no hay quien haga lo bueno, no hay ni siquiera uno.  </a:t>
            </a:r>
          </a:p>
        </p:txBody>
      </p:sp>
    </p:spTree>
    <p:extLst>
      <p:ext uri="{BB962C8B-B14F-4D97-AF65-F5344CB8AC3E}">
        <p14:creationId xmlns:p14="http://schemas.microsoft.com/office/powerpoint/2010/main" val="3988550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2999247" y="-27384"/>
            <a:ext cx="3111750"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1:17</a:t>
            </a:r>
          </a:p>
        </p:txBody>
      </p:sp>
      <p:sp>
        <p:nvSpPr>
          <p:cNvPr id="6" name="2 CuadroTexto"/>
          <p:cNvSpPr txBox="1"/>
          <p:nvPr/>
        </p:nvSpPr>
        <p:spPr>
          <a:xfrm>
            <a:off x="0" y="476672"/>
            <a:ext cx="9143999" cy="733534"/>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Por tanto, </a:t>
            </a:r>
            <a:r>
              <a:rPr lang="es-ES" sz="2400" dirty="0">
                <a:solidFill>
                  <a:srgbClr val="FFFF00"/>
                </a:solidFill>
                <a:latin typeface="Arial" pitchFamily="34" charset="0"/>
                <a:cs typeface="Arial" pitchFamily="34" charset="0"/>
              </a:rPr>
              <a:t>al Rey de los siglos, </a:t>
            </a:r>
            <a:r>
              <a:rPr lang="es-ES" sz="2400" dirty="0">
                <a:solidFill>
                  <a:srgbClr val="00B0F0"/>
                </a:solidFill>
                <a:latin typeface="Arial" pitchFamily="34" charset="0"/>
                <a:cs typeface="Arial" pitchFamily="34" charset="0"/>
              </a:rPr>
              <a:t>inmortal,</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invisible,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al único y sabio Dios,</a:t>
            </a:r>
            <a:r>
              <a:rPr lang="es-ES" sz="2400" dirty="0">
                <a:solidFill>
                  <a:schemeClr val="bg1"/>
                </a:solidFill>
                <a:latin typeface="Arial" pitchFamily="34" charset="0"/>
                <a:cs typeface="Arial" pitchFamily="34" charset="0"/>
              </a:rPr>
              <a:t> sea honor y gloria por los siglos de los siglos. Amén.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7" name="1 CuadroTexto">
            <a:extLst>
              <a:ext uri="{FF2B5EF4-FFF2-40B4-BE49-F238E27FC236}">
                <a16:creationId xmlns:a16="http://schemas.microsoft.com/office/drawing/2014/main" id="{2811B682-940E-4E34-A586-79DE4D22F5FD}"/>
              </a:ext>
            </a:extLst>
          </p:cNvPr>
          <p:cNvSpPr txBox="1"/>
          <p:nvPr/>
        </p:nvSpPr>
        <p:spPr>
          <a:xfrm>
            <a:off x="5508104" y="1236479"/>
            <a:ext cx="310636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6:16</a:t>
            </a:r>
          </a:p>
        </p:txBody>
      </p:sp>
      <p:sp>
        <p:nvSpPr>
          <p:cNvPr id="8" name="2 CuadroTexto">
            <a:extLst>
              <a:ext uri="{FF2B5EF4-FFF2-40B4-BE49-F238E27FC236}">
                <a16:creationId xmlns:a16="http://schemas.microsoft.com/office/drawing/2014/main" id="{CE097821-93DD-4830-A02A-0887B6005493}"/>
              </a:ext>
            </a:extLst>
          </p:cNvPr>
          <p:cNvSpPr txBox="1"/>
          <p:nvPr/>
        </p:nvSpPr>
        <p:spPr>
          <a:xfrm>
            <a:off x="5040560" y="1812543"/>
            <a:ext cx="4067944"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único que tiene inmortalidad, </a:t>
            </a:r>
            <a:r>
              <a:rPr lang="es-ES" sz="2400" dirty="0">
                <a:solidFill>
                  <a:srgbClr val="00B0F0"/>
                </a:solidFill>
                <a:latin typeface="Arial" pitchFamily="34" charset="0"/>
                <a:cs typeface="Arial" pitchFamily="34" charset="0"/>
              </a:rPr>
              <a:t>que habita en luz inaccesible;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 quien ninguno de los hombres ha visto ni puede ver, </a:t>
            </a:r>
            <a:r>
              <a:rPr lang="es-ES" sz="2400" dirty="0">
                <a:solidFill>
                  <a:schemeClr val="bg1"/>
                </a:solidFill>
                <a:latin typeface="Arial" pitchFamily="34" charset="0"/>
                <a:cs typeface="Arial" pitchFamily="34" charset="0"/>
              </a:rPr>
              <a:t>al cual sea la honra y el imperio sempiterno. Amén.  </a:t>
            </a:r>
          </a:p>
        </p:txBody>
      </p:sp>
      <p:sp>
        <p:nvSpPr>
          <p:cNvPr id="10" name="1 CuadroTexto">
            <a:extLst>
              <a:ext uri="{FF2B5EF4-FFF2-40B4-BE49-F238E27FC236}">
                <a16:creationId xmlns:a16="http://schemas.microsoft.com/office/drawing/2014/main" id="{EEF0C95D-E9A5-415A-82EA-87DF3720918F}"/>
              </a:ext>
            </a:extLst>
          </p:cNvPr>
          <p:cNvSpPr txBox="1"/>
          <p:nvPr/>
        </p:nvSpPr>
        <p:spPr>
          <a:xfrm>
            <a:off x="1331640" y="4932457"/>
            <a:ext cx="363054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3:10-12</a:t>
            </a:r>
          </a:p>
        </p:txBody>
      </p:sp>
      <p:sp>
        <p:nvSpPr>
          <p:cNvPr id="11" name="2 CuadroTexto">
            <a:extLst>
              <a:ext uri="{FF2B5EF4-FFF2-40B4-BE49-F238E27FC236}">
                <a16:creationId xmlns:a16="http://schemas.microsoft.com/office/drawing/2014/main" id="{7C9AFF1E-96F9-41E1-BECB-96DD62A17851}"/>
              </a:ext>
            </a:extLst>
          </p:cNvPr>
          <p:cNvSpPr txBox="1"/>
          <p:nvPr/>
        </p:nvSpPr>
        <p:spPr>
          <a:xfrm>
            <a:off x="0" y="5438641"/>
            <a:ext cx="9108504" cy="13747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Como está escrito: </a:t>
            </a:r>
            <a:r>
              <a:rPr lang="es-ES" sz="2400" dirty="0">
                <a:solidFill>
                  <a:srgbClr val="FFFF00"/>
                </a:solidFill>
                <a:latin typeface="Arial" pitchFamily="34" charset="0"/>
                <a:cs typeface="Arial" pitchFamily="34" charset="0"/>
              </a:rPr>
              <a:t>No hay justo, ni aun uno; </a:t>
            </a:r>
            <a:r>
              <a:rPr lang="es-ES" sz="2400" dirty="0">
                <a:solidFill>
                  <a:schemeClr val="bg1"/>
                </a:solidFill>
                <a:latin typeface="Arial" pitchFamily="34" charset="0"/>
                <a:cs typeface="Arial" pitchFamily="34" charset="0"/>
              </a:rPr>
              <a:t>no hay quien entienda. No hay quien busque a Dios. Todos se desviaron, a una se hicieron inútiles; no hay quien haga lo bueno, no hay ni siquiera uno.  </a:t>
            </a:r>
          </a:p>
        </p:txBody>
      </p:sp>
    </p:spTree>
    <p:extLst>
      <p:ext uri="{BB962C8B-B14F-4D97-AF65-F5344CB8AC3E}">
        <p14:creationId xmlns:p14="http://schemas.microsoft.com/office/powerpoint/2010/main" val="423498633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2999247" y="-27384"/>
            <a:ext cx="3111750"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1:17</a:t>
            </a:r>
          </a:p>
        </p:txBody>
      </p:sp>
      <p:sp>
        <p:nvSpPr>
          <p:cNvPr id="6" name="2 CuadroTexto"/>
          <p:cNvSpPr txBox="1"/>
          <p:nvPr/>
        </p:nvSpPr>
        <p:spPr>
          <a:xfrm>
            <a:off x="0" y="476672"/>
            <a:ext cx="9143999" cy="733534"/>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Por tanto, </a:t>
            </a:r>
            <a:r>
              <a:rPr lang="es-ES" sz="2400" dirty="0">
                <a:solidFill>
                  <a:srgbClr val="FFFF00"/>
                </a:solidFill>
                <a:latin typeface="Arial" pitchFamily="34" charset="0"/>
                <a:cs typeface="Arial" pitchFamily="34" charset="0"/>
              </a:rPr>
              <a:t>al Rey de los siglos, </a:t>
            </a:r>
            <a:r>
              <a:rPr lang="es-ES" sz="2400" dirty="0">
                <a:solidFill>
                  <a:srgbClr val="00B0F0"/>
                </a:solidFill>
                <a:latin typeface="Arial" pitchFamily="34" charset="0"/>
                <a:cs typeface="Arial" pitchFamily="34" charset="0"/>
              </a:rPr>
              <a:t>inmortal,</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invisible,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al único y sabio Dios,</a:t>
            </a:r>
            <a:r>
              <a:rPr lang="es-ES" sz="2400" dirty="0">
                <a:solidFill>
                  <a:schemeClr val="bg1"/>
                </a:solidFill>
                <a:latin typeface="Arial" pitchFamily="34" charset="0"/>
                <a:cs typeface="Arial" pitchFamily="34" charset="0"/>
              </a:rPr>
              <a:t> sea honor y gloria por los siglos de los siglos. Amén.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7" name="1 CuadroTexto">
            <a:extLst>
              <a:ext uri="{FF2B5EF4-FFF2-40B4-BE49-F238E27FC236}">
                <a16:creationId xmlns:a16="http://schemas.microsoft.com/office/drawing/2014/main" id="{2811B682-940E-4E34-A586-79DE4D22F5FD}"/>
              </a:ext>
            </a:extLst>
          </p:cNvPr>
          <p:cNvSpPr txBox="1"/>
          <p:nvPr/>
        </p:nvSpPr>
        <p:spPr>
          <a:xfrm>
            <a:off x="5508104" y="1236479"/>
            <a:ext cx="310636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6:16</a:t>
            </a:r>
          </a:p>
        </p:txBody>
      </p:sp>
      <p:sp>
        <p:nvSpPr>
          <p:cNvPr id="8" name="2 CuadroTexto">
            <a:extLst>
              <a:ext uri="{FF2B5EF4-FFF2-40B4-BE49-F238E27FC236}">
                <a16:creationId xmlns:a16="http://schemas.microsoft.com/office/drawing/2014/main" id="{CE097821-93DD-4830-A02A-0887B6005493}"/>
              </a:ext>
            </a:extLst>
          </p:cNvPr>
          <p:cNvSpPr txBox="1"/>
          <p:nvPr/>
        </p:nvSpPr>
        <p:spPr>
          <a:xfrm>
            <a:off x="5040560" y="1812543"/>
            <a:ext cx="4067944"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único que tiene inmortalidad, </a:t>
            </a:r>
            <a:r>
              <a:rPr lang="es-ES" sz="2400" dirty="0">
                <a:solidFill>
                  <a:srgbClr val="00B0F0"/>
                </a:solidFill>
                <a:latin typeface="Arial" pitchFamily="34" charset="0"/>
                <a:cs typeface="Arial" pitchFamily="34" charset="0"/>
              </a:rPr>
              <a:t>que habita en luz inaccesible;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 quien ninguno de los hombres ha visto ni puede ver, </a:t>
            </a:r>
            <a:r>
              <a:rPr lang="es-ES" sz="2400" dirty="0">
                <a:solidFill>
                  <a:schemeClr val="bg1"/>
                </a:solidFill>
                <a:latin typeface="Arial" pitchFamily="34" charset="0"/>
                <a:cs typeface="Arial" pitchFamily="34" charset="0"/>
              </a:rPr>
              <a:t>al cual sea la honra y el imperio sempiterno. Amén.  </a:t>
            </a:r>
          </a:p>
        </p:txBody>
      </p:sp>
      <p:sp>
        <p:nvSpPr>
          <p:cNvPr id="10" name="1 CuadroTexto">
            <a:extLst>
              <a:ext uri="{FF2B5EF4-FFF2-40B4-BE49-F238E27FC236}">
                <a16:creationId xmlns:a16="http://schemas.microsoft.com/office/drawing/2014/main" id="{EEF0C95D-E9A5-415A-82EA-87DF3720918F}"/>
              </a:ext>
            </a:extLst>
          </p:cNvPr>
          <p:cNvSpPr txBox="1"/>
          <p:nvPr/>
        </p:nvSpPr>
        <p:spPr>
          <a:xfrm>
            <a:off x="1331640" y="4932457"/>
            <a:ext cx="363054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3:10-12</a:t>
            </a:r>
          </a:p>
        </p:txBody>
      </p:sp>
      <p:sp>
        <p:nvSpPr>
          <p:cNvPr id="11" name="2 CuadroTexto">
            <a:extLst>
              <a:ext uri="{FF2B5EF4-FFF2-40B4-BE49-F238E27FC236}">
                <a16:creationId xmlns:a16="http://schemas.microsoft.com/office/drawing/2014/main" id="{7C9AFF1E-96F9-41E1-BECB-96DD62A17851}"/>
              </a:ext>
            </a:extLst>
          </p:cNvPr>
          <p:cNvSpPr txBox="1"/>
          <p:nvPr/>
        </p:nvSpPr>
        <p:spPr>
          <a:xfrm>
            <a:off x="0" y="5438641"/>
            <a:ext cx="9108504" cy="13747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Como está escrito: </a:t>
            </a:r>
            <a:r>
              <a:rPr lang="es-ES" sz="2400" dirty="0">
                <a:solidFill>
                  <a:srgbClr val="FFFF00"/>
                </a:solidFill>
                <a:latin typeface="Arial" pitchFamily="34" charset="0"/>
                <a:cs typeface="Arial" pitchFamily="34" charset="0"/>
              </a:rPr>
              <a:t>No hay justo, ni aun uno; </a:t>
            </a:r>
            <a:r>
              <a:rPr lang="es-ES" sz="2400" dirty="0">
                <a:solidFill>
                  <a:srgbClr val="00B0F0"/>
                </a:solidFill>
                <a:latin typeface="Arial" pitchFamily="34" charset="0"/>
                <a:cs typeface="Arial" pitchFamily="34" charset="0"/>
              </a:rPr>
              <a:t>no hay quien entienda.</a:t>
            </a:r>
            <a:r>
              <a:rPr lang="es-ES" sz="2400" dirty="0">
                <a:solidFill>
                  <a:schemeClr val="bg1"/>
                </a:solidFill>
                <a:latin typeface="Arial" pitchFamily="34" charset="0"/>
                <a:cs typeface="Arial" pitchFamily="34" charset="0"/>
              </a:rPr>
              <a:t> No hay quien busque a Dios. Todos se desviaron, a una se hicieron inútiles; no hay quien haga lo bueno, no hay ni siquiera uno.  </a:t>
            </a:r>
          </a:p>
        </p:txBody>
      </p:sp>
    </p:spTree>
    <p:extLst>
      <p:ext uri="{BB962C8B-B14F-4D97-AF65-F5344CB8AC3E}">
        <p14:creationId xmlns:p14="http://schemas.microsoft.com/office/powerpoint/2010/main" val="307012166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2999247" y="-27384"/>
            <a:ext cx="3111750"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1:17</a:t>
            </a:r>
          </a:p>
        </p:txBody>
      </p:sp>
      <p:sp>
        <p:nvSpPr>
          <p:cNvPr id="6" name="2 CuadroTexto"/>
          <p:cNvSpPr txBox="1"/>
          <p:nvPr/>
        </p:nvSpPr>
        <p:spPr>
          <a:xfrm>
            <a:off x="0" y="476672"/>
            <a:ext cx="9143999" cy="733534"/>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Por tanto, </a:t>
            </a:r>
            <a:r>
              <a:rPr lang="es-ES" sz="2400" dirty="0">
                <a:solidFill>
                  <a:srgbClr val="FFFF00"/>
                </a:solidFill>
                <a:latin typeface="Arial" pitchFamily="34" charset="0"/>
                <a:cs typeface="Arial" pitchFamily="34" charset="0"/>
              </a:rPr>
              <a:t>al Rey de los siglos, </a:t>
            </a:r>
            <a:r>
              <a:rPr lang="es-ES" sz="2400" dirty="0">
                <a:solidFill>
                  <a:srgbClr val="00B0F0"/>
                </a:solidFill>
                <a:latin typeface="Arial" pitchFamily="34" charset="0"/>
                <a:cs typeface="Arial" pitchFamily="34" charset="0"/>
              </a:rPr>
              <a:t>inmortal,</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invisible,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al único y sabio Dios,</a:t>
            </a:r>
            <a:r>
              <a:rPr lang="es-ES" sz="2400" dirty="0">
                <a:solidFill>
                  <a:schemeClr val="bg1"/>
                </a:solidFill>
                <a:latin typeface="Arial" pitchFamily="34" charset="0"/>
                <a:cs typeface="Arial" pitchFamily="34" charset="0"/>
              </a:rPr>
              <a:t> sea honor y gloria por los siglos de los siglos. Amén.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7" name="1 CuadroTexto">
            <a:extLst>
              <a:ext uri="{FF2B5EF4-FFF2-40B4-BE49-F238E27FC236}">
                <a16:creationId xmlns:a16="http://schemas.microsoft.com/office/drawing/2014/main" id="{2811B682-940E-4E34-A586-79DE4D22F5FD}"/>
              </a:ext>
            </a:extLst>
          </p:cNvPr>
          <p:cNvSpPr txBox="1"/>
          <p:nvPr/>
        </p:nvSpPr>
        <p:spPr>
          <a:xfrm>
            <a:off x="5508104" y="1236479"/>
            <a:ext cx="310636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6:16</a:t>
            </a:r>
          </a:p>
        </p:txBody>
      </p:sp>
      <p:sp>
        <p:nvSpPr>
          <p:cNvPr id="8" name="2 CuadroTexto">
            <a:extLst>
              <a:ext uri="{FF2B5EF4-FFF2-40B4-BE49-F238E27FC236}">
                <a16:creationId xmlns:a16="http://schemas.microsoft.com/office/drawing/2014/main" id="{CE097821-93DD-4830-A02A-0887B6005493}"/>
              </a:ext>
            </a:extLst>
          </p:cNvPr>
          <p:cNvSpPr txBox="1"/>
          <p:nvPr/>
        </p:nvSpPr>
        <p:spPr>
          <a:xfrm>
            <a:off x="5040560" y="1812543"/>
            <a:ext cx="4067944"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único que tiene inmortalidad, </a:t>
            </a:r>
            <a:r>
              <a:rPr lang="es-ES" sz="2400" dirty="0">
                <a:solidFill>
                  <a:srgbClr val="00B0F0"/>
                </a:solidFill>
                <a:latin typeface="Arial" pitchFamily="34" charset="0"/>
                <a:cs typeface="Arial" pitchFamily="34" charset="0"/>
              </a:rPr>
              <a:t>que habita en luz inaccesible;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 quien ninguno de los hombres ha visto ni puede ver, </a:t>
            </a:r>
            <a:r>
              <a:rPr lang="es-ES" sz="2400" dirty="0">
                <a:solidFill>
                  <a:schemeClr val="bg1"/>
                </a:solidFill>
                <a:latin typeface="Arial" pitchFamily="34" charset="0"/>
                <a:cs typeface="Arial" pitchFamily="34" charset="0"/>
              </a:rPr>
              <a:t>al cual sea la honra y el imperio sempiterno. Amén.  </a:t>
            </a:r>
          </a:p>
        </p:txBody>
      </p:sp>
      <p:sp>
        <p:nvSpPr>
          <p:cNvPr id="10" name="1 CuadroTexto">
            <a:extLst>
              <a:ext uri="{FF2B5EF4-FFF2-40B4-BE49-F238E27FC236}">
                <a16:creationId xmlns:a16="http://schemas.microsoft.com/office/drawing/2014/main" id="{EEF0C95D-E9A5-415A-82EA-87DF3720918F}"/>
              </a:ext>
            </a:extLst>
          </p:cNvPr>
          <p:cNvSpPr txBox="1"/>
          <p:nvPr/>
        </p:nvSpPr>
        <p:spPr>
          <a:xfrm>
            <a:off x="1331640" y="4932457"/>
            <a:ext cx="363054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3:10-12</a:t>
            </a:r>
          </a:p>
        </p:txBody>
      </p:sp>
      <p:sp>
        <p:nvSpPr>
          <p:cNvPr id="11" name="2 CuadroTexto">
            <a:extLst>
              <a:ext uri="{FF2B5EF4-FFF2-40B4-BE49-F238E27FC236}">
                <a16:creationId xmlns:a16="http://schemas.microsoft.com/office/drawing/2014/main" id="{7C9AFF1E-96F9-41E1-BECB-96DD62A17851}"/>
              </a:ext>
            </a:extLst>
          </p:cNvPr>
          <p:cNvSpPr txBox="1"/>
          <p:nvPr/>
        </p:nvSpPr>
        <p:spPr>
          <a:xfrm>
            <a:off x="0" y="5438641"/>
            <a:ext cx="9108504" cy="13747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Como está escrito: </a:t>
            </a:r>
            <a:r>
              <a:rPr lang="es-ES" sz="2400" dirty="0">
                <a:solidFill>
                  <a:srgbClr val="FFFF00"/>
                </a:solidFill>
                <a:latin typeface="Arial" pitchFamily="34" charset="0"/>
                <a:cs typeface="Arial" pitchFamily="34" charset="0"/>
              </a:rPr>
              <a:t>No hay justo, ni aun uno; </a:t>
            </a:r>
            <a:r>
              <a:rPr lang="es-ES" sz="2400" dirty="0">
                <a:solidFill>
                  <a:srgbClr val="00B0F0"/>
                </a:solidFill>
                <a:latin typeface="Arial" pitchFamily="34" charset="0"/>
                <a:cs typeface="Arial" pitchFamily="34" charset="0"/>
              </a:rPr>
              <a:t>no hay quien entienda.</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busque a Dios. </a:t>
            </a:r>
            <a:r>
              <a:rPr lang="es-ES" sz="2400" dirty="0">
                <a:solidFill>
                  <a:schemeClr val="bg1"/>
                </a:solidFill>
                <a:latin typeface="Arial" pitchFamily="34" charset="0"/>
                <a:cs typeface="Arial" pitchFamily="34" charset="0"/>
              </a:rPr>
              <a:t>Todos se desviaron, a una se hicieron inútiles; no hay quien haga lo bueno, no hay ni siquiera uno.  </a:t>
            </a:r>
          </a:p>
        </p:txBody>
      </p:sp>
    </p:spTree>
    <p:extLst>
      <p:ext uri="{BB962C8B-B14F-4D97-AF65-F5344CB8AC3E}">
        <p14:creationId xmlns:p14="http://schemas.microsoft.com/office/powerpoint/2010/main" val="303859310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2999247" y="-27384"/>
            <a:ext cx="3111750"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1:17</a:t>
            </a:r>
          </a:p>
        </p:txBody>
      </p:sp>
      <p:sp>
        <p:nvSpPr>
          <p:cNvPr id="6" name="2 CuadroTexto"/>
          <p:cNvSpPr txBox="1"/>
          <p:nvPr/>
        </p:nvSpPr>
        <p:spPr>
          <a:xfrm>
            <a:off x="0" y="476672"/>
            <a:ext cx="9143999" cy="733534"/>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Por tanto, </a:t>
            </a:r>
            <a:r>
              <a:rPr lang="es-ES" sz="2400" dirty="0">
                <a:solidFill>
                  <a:srgbClr val="FFFF00"/>
                </a:solidFill>
                <a:latin typeface="Arial" pitchFamily="34" charset="0"/>
                <a:cs typeface="Arial" pitchFamily="34" charset="0"/>
              </a:rPr>
              <a:t>al Rey de los siglos, </a:t>
            </a:r>
            <a:r>
              <a:rPr lang="es-ES" sz="2400" dirty="0">
                <a:solidFill>
                  <a:srgbClr val="00B0F0"/>
                </a:solidFill>
                <a:latin typeface="Arial" pitchFamily="34" charset="0"/>
                <a:cs typeface="Arial" pitchFamily="34" charset="0"/>
              </a:rPr>
              <a:t>inmortal,</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invisible,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al único y sabio Dios,</a:t>
            </a:r>
            <a:r>
              <a:rPr lang="es-ES" sz="2400" dirty="0">
                <a:solidFill>
                  <a:schemeClr val="bg1"/>
                </a:solidFill>
                <a:latin typeface="Arial" pitchFamily="34" charset="0"/>
                <a:cs typeface="Arial" pitchFamily="34" charset="0"/>
              </a:rPr>
              <a:t> sea honor y gloria por los siglos de los siglos. Amén.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7" name="1 CuadroTexto">
            <a:extLst>
              <a:ext uri="{FF2B5EF4-FFF2-40B4-BE49-F238E27FC236}">
                <a16:creationId xmlns:a16="http://schemas.microsoft.com/office/drawing/2014/main" id="{2811B682-940E-4E34-A586-79DE4D22F5FD}"/>
              </a:ext>
            </a:extLst>
          </p:cNvPr>
          <p:cNvSpPr txBox="1"/>
          <p:nvPr/>
        </p:nvSpPr>
        <p:spPr>
          <a:xfrm>
            <a:off x="5508104" y="1236479"/>
            <a:ext cx="310636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6:16</a:t>
            </a:r>
          </a:p>
        </p:txBody>
      </p:sp>
      <p:sp>
        <p:nvSpPr>
          <p:cNvPr id="8" name="2 CuadroTexto">
            <a:extLst>
              <a:ext uri="{FF2B5EF4-FFF2-40B4-BE49-F238E27FC236}">
                <a16:creationId xmlns:a16="http://schemas.microsoft.com/office/drawing/2014/main" id="{CE097821-93DD-4830-A02A-0887B6005493}"/>
              </a:ext>
            </a:extLst>
          </p:cNvPr>
          <p:cNvSpPr txBox="1"/>
          <p:nvPr/>
        </p:nvSpPr>
        <p:spPr>
          <a:xfrm>
            <a:off x="5040560" y="1812543"/>
            <a:ext cx="4067944"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único que tiene inmortalidad, </a:t>
            </a:r>
            <a:r>
              <a:rPr lang="es-ES" sz="2400" dirty="0">
                <a:solidFill>
                  <a:srgbClr val="00B0F0"/>
                </a:solidFill>
                <a:latin typeface="Arial" pitchFamily="34" charset="0"/>
                <a:cs typeface="Arial" pitchFamily="34" charset="0"/>
              </a:rPr>
              <a:t>que habita en luz inaccesible;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 quien ninguno de los hombres ha visto ni puede ver, </a:t>
            </a:r>
            <a:r>
              <a:rPr lang="es-ES" sz="2400" dirty="0">
                <a:solidFill>
                  <a:schemeClr val="bg1"/>
                </a:solidFill>
                <a:latin typeface="Arial" pitchFamily="34" charset="0"/>
                <a:cs typeface="Arial" pitchFamily="34" charset="0"/>
              </a:rPr>
              <a:t>al cual sea la honra y el imperio sempiterno. Amén.  </a:t>
            </a:r>
          </a:p>
        </p:txBody>
      </p:sp>
      <p:sp>
        <p:nvSpPr>
          <p:cNvPr id="10" name="1 CuadroTexto">
            <a:extLst>
              <a:ext uri="{FF2B5EF4-FFF2-40B4-BE49-F238E27FC236}">
                <a16:creationId xmlns:a16="http://schemas.microsoft.com/office/drawing/2014/main" id="{EEF0C95D-E9A5-415A-82EA-87DF3720918F}"/>
              </a:ext>
            </a:extLst>
          </p:cNvPr>
          <p:cNvSpPr txBox="1"/>
          <p:nvPr/>
        </p:nvSpPr>
        <p:spPr>
          <a:xfrm>
            <a:off x="1331640" y="4932457"/>
            <a:ext cx="363054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3:10-12</a:t>
            </a:r>
          </a:p>
        </p:txBody>
      </p:sp>
      <p:sp>
        <p:nvSpPr>
          <p:cNvPr id="11" name="2 CuadroTexto">
            <a:extLst>
              <a:ext uri="{FF2B5EF4-FFF2-40B4-BE49-F238E27FC236}">
                <a16:creationId xmlns:a16="http://schemas.microsoft.com/office/drawing/2014/main" id="{7C9AFF1E-96F9-41E1-BECB-96DD62A17851}"/>
              </a:ext>
            </a:extLst>
          </p:cNvPr>
          <p:cNvSpPr txBox="1"/>
          <p:nvPr/>
        </p:nvSpPr>
        <p:spPr>
          <a:xfrm>
            <a:off x="0" y="5438641"/>
            <a:ext cx="9108504" cy="13747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Como está escrito: </a:t>
            </a:r>
            <a:r>
              <a:rPr lang="es-ES" sz="2400" dirty="0">
                <a:solidFill>
                  <a:srgbClr val="FFFF00"/>
                </a:solidFill>
                <a:latin typeface="Arial" pitchFamily="34" charset="0"/>
                <a:cs typeface="Arial" pitchFamily="34" charset="0"/>
              </a:rPr>
              <a:t>No hay justo, ni aun uno; </a:t>
            </a:r>
            <a:r>
              <a:rPr lang="es-ES" sz="2400" dirty="0">
                <a:solidFill>
                  <a:srgbClr val="00B0F0"/>
                </a:solidFill>
                <a:latin typeface="Arial" pitchFamily="34" charset="0"/>
                <a:cs typeface="Arial" pitchFamily="34" charset="0"/>
              </a:rPr>
              <a:t>no hay quien entienda.</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busque a Dios. </a:t>
            </a:r>
            <a:r>
              <a:rPr lang="es-ES" sz="2400" dirty="0">
                <a:solidFill>
                  <a:srgbClr val="FFFF00"/>
                </a:solidFill>
                <a:latin typeface="Arial" pitchFamily="34" charset="0"/>
                <a:cs typeface="Arial" pitchFamily="34" charset="0"/>
              </a:rPr>
              <a:t>Todos se desviaron, </a:t>
            </a:r>
            <a:r>
              <a:rPr lang="es-ES" sz="2400" dirty="0">
                <a:solidFill>
                  <a:schemeClr val="bg1"/>
                </a:solidFill>
                <a:latin typeface="Arial" pitchFamily="34" charset="0"/>
                <a:cs typeface="Arial" pitchFamily="34" charset="0"/>
              </a:rPr>
              <a:t>a una se hicieron inútiles; no hay quien haga lo bueno, no hay ni siquiera uno.  </a:t>
            </a:r>
          </a:p>
        </p:txBody>
      </p:sp>
    </p:spTree>
    <p:extLst>
      <p:ext uri="{BB962C8B-B14F-4D97-AF65-F5344CB8AC3E}">
        <p14:creationId xmlns:p14="http://schemas.microsoft.com/office/powerpoint/2010/main" val="155287973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2999247" y="-27384"/>
            <a:ext cx="3111750"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1:17</a:t>
            </a:r>
          </a:p>
        </p:txBody>
      </p:sp>
      <p:sp>
        <p:nvSpPr>
          <p:cNvPr id="6" name="2 CuadroTexto"/>
          <p:cNvSpPr txBox="1"/>
          <p:nvPr/>
        </p:nvSpPr>
        <p:spPr>
          <a:xfrm>
            <a:off x="0" y="476672"/>
            <a:ext cx="9143999" cy="733534"/>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Por tanto, </a:t>
            </a:r>
            <a:r>
              <a:rPr lang="es-ES" sz="2400" dirty="0">
                <a:solidFill>
                  <a:srgbClr val="FFFF00"/>
                </a:solidFill>
                <a:latin typeface="Arial" pitchFamily="34" charset="0"/>
                <a:cs typeface="Arial" pitchFamily="34" charset="0"/>
              </a:rPr>
              <a:t>al Rey de los siglos, </a:t>
            </a:r>
            <a:r>
              <a:rPr lang="es-ES" sz="2400" dirty="0">
                <a:solidFill>
                  <a:srgbClr val="00B0F0"/>
                </a:solidFill>
                <a:latin typeface="Arial" pitchFamily="34" charset="0"/>
                <a:cs typeface="Arial" pitchFamily="34" charset="0"/>
              </a:rPr>
              <a:t>inmortal,</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invisible,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al único y sabio Dios,</a:t>
            </a:r>
            <a:r>
              <a:rPr lang="es-ES" sz="2400" dirty="0">
                <a:solidFill>
                  <a:schemeClr val="bg1"/>
                </a:solidFill>
                <a:latin typeface="Arial" pitchFamily="34" charset="0"/>
                <a:cs typeface="Arial" pitchFamily="34" charset="0"/>
              </a:rPr>
              <a:t> sea honor y gloria por los siglos de los siglos. Amén.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7" name="1 CuadroTexto">
            <a:extLst>
              <a:ext uri="{FF2B5EF4-FFF2-40B4-BE49-F238E27FC236}">
                <a16:creationId xmlns:a16="http://schemas.microsoft.com/office/drawing/2014/main" id="{2811B682-940E-4E34-A586-79DE4D22F5FD}"/>
              </a:ext>
            </a:extLst>
          </p:cNvPr>
          <p:cNvSpPr txBox="1"/>
          <p:nvPr/>
        </p:nvSpPr>
        <p:spPr>
          <a:xfrm>
            <a:off x="5508104" y="1236479"/>
            <a:ext cx="310636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6:16</a:t>
            </a:r>
          </a:p>
        </p:txBody>
      </p:sp>
      <p:sp>
        <p:nvSpPr>
          <p:cNvPr id="8" name="2 CuadroTexto">
            <a:extLst>
              <a:ext uri="{FF2B5EF4-FFF2-40B4-BE49-F238E27FC236}">
                <a16:creationId xmlns:a16="http://schemas.microsoft.com/office/drawing/2014/main" id="{CE097821-93DD-4830-A02A-0887B6005493}"/>
              </a:ext>
            </a:extLst>
          </p:cNvPr>
          <p:cNvSpPr txBox="1"/>
          <p:nvPr/>
        </p:nvSpPr>
        <p:spPr>
          <a:xfrm>
            <a:off x="5040560" y="1812543"/>
            <a:ext cx="4067944"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único que tiene inmortalidad, </a:t>
            </a:r>
            <a:r>
              <a:rPr lang="es-ES" sz="2400" dirty="0">
                <a:solidFill>
                  <a:srgbClr val="00B0F0"/>
                </a:solidFill>
                <a:latin typeface="Arial" pitchFamily="34" charset="0"/>
                <a:cs typeface="Arial" pitchFamily="34" charset="0"/>
              </a:rPr>
              <a:t>que habita en luz inaccesible;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 quien ninguno de los hombres ha visto ni puede ver, </a:t>
            </a:r>
            <a:r>
              <a:rPr lang="es-ES" sz="2400" dirty="0">
                <a:solidFill>
                  <a:schemeClr val="bg1"/>
                </a:solidFill>
                <a:latin typeface="Arial" pitchFamily="34" charset="0"/>
                <a:cs typeface="Arial" pitchFamily="34" charset="0"/>
              </a:rPr>
              <a:t>al cual sea la honra y el imperio sempiterno. Amén.  </a:t>
            </a:r>
          </a:p>
        </p:txBody>
      </p:sp>
      <p:sp>
        <p:nvSpPr>
          <p:cNvPr id="10" name="1 CuadroTexto">
            <a:extLst>
              <a:ext uri="{FF2B5EF4-FFF2-40B4-BE49-F238E27FC236}">
                <a16:creationId xmlns:a16="http://schemas.microsoft.com/office/drawing/2014/main" id="{EEF0C95D-E9A5-415A-82EA-87DF3720918F}"/>
              </a:ext>
            </a:extLst>
          </p:cNvPr>
          <p:cNvSpPr txBox="1"/>
          <p:nvPr/>
        </p:nvSpPr>
        <p:spPr>
          <a:xfrm>
            <a:off x="1331640" y="4932457"/>
            <a:ext cx="363054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3:10-12</a:t>
            </a:r>
          </a:p>
        </p:txBody>
      </p:sp>
      <p:sp>
        <p:nvSpPr>
          <p:cNvPr id="11" name="2 CuadroTexto">
            <a:extLst>
              <a:ext uri="{FF2B5EF4-FFF2-40B4-BE49-F238E27FC236}">
                <a16:creationId xmlns:a16="http://schemas.microsoft.com/office/drawing/2014/main" id="{7C9AFF1E-96F9-41E1-BECB-96DD62A17851}"/>
              </a:ext>
            </a:extLst>
          </p:cNvPr>
          <p:cNvSpPr txBox="1"/>
          <p:nvPr/>
        </p:nvSpPr>
        <p:spPr>
          <a:xfrm>
            <a:off x="0" y="5438641"/>
            <a:ext cx="9108504" cy="13747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Como está escrito: </a:t>
            </a:r>
            <a:r>
              <a:rPr lang="es-ES" sz="2400" dirty="0">
                <a:solidFill>
                  <a:srgbClr val="FFFF00"/>
                </a:solidFill>
                <a:latin typeface="Arial" pitchFamily="34" charset="0"/>
                <a:cs typeface="Arial" pitchFamily="34" charset="0"/>
              </a:rPr>
              <a:t>No hay justo, ni aun uno; </a:t>
            </a:r>
            <a:r>
              <a:rPr lang="es-ES" sz="2400" dirty="0">
                <a:solidFill>
                  <a:srgbClr val="00B0F0"/>
                </a:solidFill>
                <a:latin typeface="Arial" pitchFamily="34" charset="0"/>
                <a:cs typeface="Arial" pitchFamily="34" charset="0"/>
              </a:rPr>
              <a:t>no hay quien entienda.</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busque a Dios. </a:t>
            </a:r>
            <a:r>
              <a:rPr lang="es-ES" sz="2400" dirty="0">
                <a:solidFill>
                  <a:srgbClr val="FFFF00"/>
                </a:solidFill>
                <a:latin typeface="Arial" pitchFamily="34" charset="0"/>
                <a:cs typeface="Arial" pitchFamily="34" charset="0"/>
              </a:rPr>
              <a:t>Todos se desviaron, </a:t>
            </a:r>
            <a:r>
              <a:rPr lang="es-ES" sz="2400" dirty="0">
                <a:solidFill>
                  <a:srgbClr val="00B0F0"/>
                </a:solidFill>
                <a:latin typeface="Arial" pitchFamily="34" charset="0"/>
                <a:cs typeface="Arial" pitchFamily="34" charset="0"/>
              </a:rPr>
              <a:t>a una se hicieron inútiles;</a:t>
            </a:r>
            <a:r>
              <a:rPr lang="es-ES" sz="2400" dirty="0">
                <a:solidFill>
                  <a:schemeClr val="bg1"/>
                </a:solidFill>
                <a:latin typeface="Arial" pitchFamily="34" charset="0"/>
                <a:cs typeface="Arial" pitchFamily="34" charset="0"/>
              </a:rPr>
              <a:t> no hay quien haga lo bueno, no hay ni siquiera uno.  </a:t>
            </a:r>
          </a:p>
        </p:txBody>
      </p:sp>
    </p:spTree>
    <p:extLst>
      <p:ext uri="{BB962C8B-B14F-4D97-AF65-F5344CB8AC3E}">
        <p14:creationId xmlns:p14="http://schemas.microsoft.com/office/powerpoint/2010/main" val="25323407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2999247" y="-27384"/>
            <a:ext cx="3111750"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1:17</a:t>
            </a:r>
          </a:p>
        </p:txBody>
      </p:sp>
      <p:sp>
        <p:nvSpPr>
          <p:cNvPr id="6" name="2 CuadroTexto"/>
          <p:cNvSpPr txBox="1"/>
          <p:nvPr/>
        </p:nvSpPr>
        <p:spPr>
          <a:xfrm>
            <a:off x="0" y="476672"/>
            <a:ext cx="9143999" cy="733534"/>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Por tanto, </a:t>
            </a:r>
            <a:r>
              <a:rPr lang="es-ES" sz="2400" dirty="0">
                <a:solidFill>
                  <a:srgbClr val="FFFF00"/>
                </a:solidFill>
                <a:latin typeface="Arial" pitchFamily="34" charset="0"/>
                <a:cs typeface="Arial" pitchFamily="34" charset="0"/>
              </a:rPr>
              <a:t>al Rey de los siglos, </a:t>
            </a:r>
            <a:r>
              <a:rPr lang="es-ES" sz="2400" dirty="0">
                <a:solidFill>
                  <a:srgbClr val="00B0F0"/>
                </a:solidFill>
                <a:latin typeface="Arial" pitchFamily="34" charset="0"/>
                <a:cs typeface="Arial" pitchFamily="34" charset="0"/>
              </a:rPr>
              <a:t>inmortal,</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invisible,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al único y sabio Dios,</a:t>
            </a:r>
            <a:r>
              <a:rPr lang="es-ES" sz="2400" dirty="0">
                <a:solidFill>
                  <a:schemeClr val="bg1"/>
                </a:solidFill>
                <a:latin typeface="Arial" pitchFamily="34" charset="0"/>
                <a:cs typeface="Arial" pitchFamily="34" charset="0"/>
              </a:rPr>
              <a:t> sea honor y gloria por los siglos de los siglos. Amén.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7" name="1 CuadroTexto">
            <a:extLst>
              <a:ext uri="{FF2B5EF4-FFF2-40B4-BE49-F238E27FC236}">
                <a16:creationId xmlns:a16="http://schemas.microsoft.com/office/drawing/2014/main" id="{2811B682-940E-4E34-A586-79DE4D22F5FD}"/>
              </a:ext>
            </a:extLst>
          </p:cNvPr>
          <p:cNvSpPr txBox="1"/>
          <p:nvPr/>
        </p:nvSpPr>
        <p:spPr>
          <a:xfrm>
            <a:off x="5508104" y="1236479"/>
            <a:ext cx="310636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6:16</a:t>
            </a:r>
          </a:p>
        </p:txBody>
      </p:sp>
      <p:sp>
        <p:nvSpPr>
          <p:cNvPr id="8" name="2 CuadroTexto">
            <a:extLst>
              <a:ext uri="{FF2B5EF4-FFF2-40B4-BE49-F238E27FC236}">
                <a16:creationId xmlns:a16="http://schemas.microsoft.com/office/drawing/2014/main" id="{CE097821-93DD-4830-A02A-0887B6005493}"/>
              </a:ext>
            </a:extLst>
          </p:cNvPr>
          <p:cNvSpPr txBox="1"/>
          <p:nvPr/>
        </p:nvSpPr>
        <p:spPr>
          <a:xfrm>
            <a:off x="5040560" y="1812543"/>
            <a:ext cx="4067944"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único que tiene inmortalidad, </a:t>
            </a:r>
            <a:r>
              <a:rPr lang="es-ES" sz="2400" dirty="0">
                <a:solidFill>
                  <a:srgbClr val="00B0F0"/>
                </a:solidFill>
                <a:latin typeface="Arial" pitchFamily="34" charset="0"/>
                <a:cs typeface="Arial" pitchFamily="34" charset="0"/>
              </a:rPr>
              <a:t>que habita en luz inaccesible;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 quien ninguno de los hombres ha visto ni puede ver, </a:t>
            </a:r>
            <a:r>
              <a:rPr lang="es-ES" sz="2400" dirty="0">
                <a:solidFill>
                  <a:schemeClr val="bg1"/>
                </a:solidFill>
                <a:latin typeface="Arial" pitchFamily="34" charset="0"/>
                <a:cs typeface="Arial" pitchFamily="34" charset="0"/>
              </a:rPr>
              <a:t>al cual sea la honra y el imperio sempiterno. Amén.  </a:t>
            </a:r>
          </a:p>
        </p:txBody>
      </p:sp>
      <p:sp>
        <p:nvSpPr>
          <p:cNvPr id="10" name="1 CuadroTexto">
            <a:extLst>
              <a:ext uri="{FF2B5EF4-FFF2-40B4-BE49-F238E27FC236}">
                <a16:creationId xmlns:a16="http://schemas.microsoft.com/office/drawing/2014/main" id="{EEF0C95D-E9A5-415A-82EA-87DF3720918F}"/>
              </a:ext>
            </a:extLst>
          </p:cNvPr>
          <p:cNvSpPr txBox="1"/>
          <p:nvPr/>
        </p:nvSpPr>
        <p:spPr>
          <a:xfrm>
            <a:off x="1331640" y="4932457"/>
            <a:ext cx="363054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3:10-12</a:t>
            </a:r>
          </a:p>
        </p:txBody>
      </p:sp>
      <p:sp>
        <p:nvSpPr>
          <p:cNvPr id="11" name="2 CuadroTexto">
            <a:extLst>
              <a:ext uri="{FF2B5EF4-FFF2-40B4-BE49-F238E27FC236}">
                <a16:creationId xmlns:a16="http://schemas.microsoft.com/office/drawing/2014/main" id="{7C9AFF1E-96F9-41E1-BECB-96DD62A17851}"/>
              </a:ext>
            </a:extLst>
          </p:cNvPr>
          <p:cNvSpPr txBox="1"/>
          <p:nvPr/>
        </p:nvSpPr>
        <p:spPr>
          <a:xfrm>
            <a:off x="0" y="5438641"/>
            <a:ext cx="9108504" cy="13747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Como está escrito: </a:t>
            </a:r>
            <a:r>
              <a:rPr lang="es-ES" sz="2400" dirty="0">
                <a:solidFill>
                  <a:srgbClr val="FFFF00"/>
                </a:solidFill>
                <a:latin typeface="Arial" pitchFamily="34" charset="0"/>
                <a:cs typeface="Arial" pitchFamily="34" charset="0"/>
              </a:rPr>
              <a:t>No hay justo, ni aun uno; </a:t>
            </a:r>
            <a:r>
              <a:rPr lang="es-ES" sz="2400" dirty="0">
                <a:solidFill>
                  <a:srgbClr val="00B0F0"/>
                </a:solidFill>
                <a:latin typeface="Arial" pitchFamily="34" charset="0"/>
                <a:cs typeface="Arial" pitchFamily="34" charset="0"/>
              </a:rPr>
              <a:t>no hay quien entienda.</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busque a Dios. </a:t>
            </a:r>
            <a:r>
              <a:rPr lang="es-ES" sz="2400" dirty="0">
                <a:solidFill>
                  <a:srgbClr val="FFFF00"/>
                </a:solidFill>
                <a:latin typeface="Arial" pitchFamily="34" charset="0"/>
                <a:cs typeface="Arial" pitchFamily="34" charset="0"/>
              </a:rPr>
              <a:t>Todos se desviaron, </a:t>
            </a:r>
            <a:r>
              <a:rPr lang="es-ES" sz="2400" dirty="0">
                <a:solidFill>
                  <a:srgbClr val="00B0F0"/>
                </a:solidFill>
                <a:latin typeface="Arial" pitchFamily="34" charset="0"/>
                <a:cs typeface="Arial" pitchFamily="34" charset="0"/>
              </a:rPr>
              <a:t>a una se hicieron inútiles;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haga lo bueno, no hay ni siquiera uno.</a:t>
            </a:r>
            <a:r>
              <a:rPr lang="es-ES" sz="2400" dirty="0">
                <a:solidFill>
                  <a:schemeClr val="bg1"/>
                </a:solidFill>
                <a:latin typeface="Arial" pitchFamily="34" charset="0"/>
                <a:cs typeface="Arial" pitchFamily="34" charset="0"/>
              </a:rPr>
              <a:t>  </a:t>
            </a:r>
          </a:p>
        </p:txBody>
      </p:sp>
    </p:spTree>
    <p:extLst>
      <p:ext uri="{BB962C8B-B14F-4D97-AF65-F5344CB8AC3E}">
        <p14:creationId xmlns:p14="http://schemas.microsoft.com/office/powerpoint/2010/main" val="5408247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74400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2999247" y="-27384"/>
            <a:ext cx="3111750"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1:17</a:t>
            </a:r>
          </a:p>
        </p:txBody>
      </p:sp>
      <p:sp>
        <p:nvSpPr>
          <p:cNvPr id="6" name="2 CuadroTexto"/>
          <p:cNvSpPr txBox="1"/>
          <p:nvPr/>
        </p:nvSpPr>
        <p:spPr>
          <a:xfrm>
            <a:off x="0" y="476672"/>
            <a:ext cx="9143999" cy="733534"/>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Por tanto, </a:t>
            </a:r>
            <a:r>
              <a:rPr lang="es-ES" sz="2400" dirty="0">
                <a:solidFill>
                  <a:srgbClr val="FFFF00"/>
                </a:solidFill>
                <a:latin typeface="Arial" pitchFamily="34" charset="0"/>
                <a:cs typeface="Arial" pitchFamily="34" charset="0"/>
              </a:rPr>
              <a:t>al Rey de los siglos, </a:t>
            </a:r>
            <a:r>
              <a:rPr lang="es-ES" sz="2400" dirty="0">
                <a:solidFill>
                  <a:srgbClr val="00B0F0"/>
                </a:solidFill>
                <a:latin typeface="Arial" pitchFamily="34" charset="0"/>
                <a:cs typeface="Arial" pitchFamily="34" charset="0"/>
              </a:rPr>
              <a:t>inmortal,</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invisible,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al único y sabio Dios,</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sea honor y gloria por los siglos de los siglos. Amén.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7" name="1 CuadroTexto">
            <a:extLst>
              <a:ext uri="{FF2B5EF4-FFF2-40B4-BE49-F238E27FC236}">
                <a16:creationId xmlns:a16="http://schemas.microsoft.com/office/drawing/2014/main" id="{2811B682-940E-4E34-A586-79DE4D22F5FD}"/>
              </a:ext>
            </a:extLst>
          </p:cNvPr>
          <p:cNvSpPr txBox="1"/>
          <p:nvPr/>
        </p:nvSpPr>
        <p:spPr>
          <a:xfrm>
            <a:off x="5508104" y="1236479"/>
            <a:ext cx="310636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6:16</a:t>
            </a:r>
          </a:p>
        </p:txBody>
      </p:sp>
      <p:sp>
        <p:nvSpPr>
          <p:cNvPr id="8" name="2 CuadroTexto">
            <a:extLst>
              <a:ext uri="{FF2B5EF4-FFF2-40B4-BE49-F238E27FC236}">
                <a16:creationId xmlns:a16="http://schemas.microsoft.com/office/drawing/2014/main" id="{CE097821-93DD-4830-A02A-0887B6005493}"/>
              </a:ext>
            </a:extLst>
          </p:cNvPr>
          <p:cNvSpPr txBox="1"/>
          <p:nvPr/>
        </p:nvSpPr>
        <p:spPr>
          <a:xfrm>
            <a:off x="5040560" y="1812543"/>
            <a:ext cx="4067944"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único que tiene inmortalidad, </a:t>
            </a:r>
            <a:r>
              <a:rPr lang="es-ES" sz="2400" dirty="0">
                <a:solidFill>
                  <a:srgbClr val="00B0F0"/>
                </a:solidFill>
                <a:latin typeface="Arial" pitchFamily="34" charset="0"/>
                <a:cs typeface="Arial" pitchFamily="34" charset="0"/>
              </a:rPr>
              <a:t>que habita en luz inaccesible;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 quien ninguno de los hombres ha visto ni puede ver, </a:t>
            </a:r>
            <a:r>
              <a:rPr lang="es-ES" sz="2400" dirty="0">
                <a:solidFill>
                  <a:srgbClr val="00B0F0"/>
                </a:solidFill>
                <a:latin typeface="Arial" pitchFamily="34" charset="0"/>
                <a:cs typeface="Arial" pitchFamily="34" charset="0"/>
              </a:rPr>
              <a:t>al cual sea la honra y el imperio sempiterno. Amén. </a:t>
            </a:r>
            <a:r>
              <a:rPr lang="es-ES" sz="2400" dirty="0">
                <a:solidFill>
                  <a:schemeClr val="bg1"/>
                </a:solidFill>
                <a:latin typeface="Arial" pitchFamily="34" charset="0"/>
                <a:cs typeface="Arial" pitchFamily="34" charset="0"/>
              </a:rPr>
              <a:t> </a:t>
            </a:r>
          </a:p>
        </p:txBody>
      </p:sp>
      <p:sp>
        <p:nvSpPr>
          <p:cNvPr id="10" name="1 CuadroTexto">
            <a:extLst>
              <a:ext uri="{FF2B5EF4-FFF2-40B4-BE49-F238E27FC236}">
                <a16:creationId xmlns:a16="http://schemas.microsoft.com/office/drawing/2014/main" id="{EEF0C95D-E9A5-415A-82EA-87DF3720918F}"/>
              </a:ext>
            </a:extLst>
          </p:cNvPr>
          <p:cNvSpPr txBox="1"/>
          <p:nvPr/>
        </p:nvSpPr>
        <p:spPr>
          <a:xfrm>
            <a:off x="1331640" y="4932457"/>
            <a:ext cx="363054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3:10-12</a:t>
            </a:r>
          </a:p>
        </p:txBody>
      </p:sp>
      <p:sp>
        <p:nvSpPr>
          <p:cNvPr id="11" name="2 CuadroTexto">
            <a:extLst>
              <a:ext uri="{FF2B5EF4-FFF2-40B4-BE49-F238E27FC236}">
                <a16:creationId xmlns:a16="http://schemas.microsoft.com/office/drawing/2014/main" id="{7C9AFF1E-96F9-41E1-BECB-96DD62A17851}"/>
              </a:ext>
            </a:extLst>
          </p:cNvPr>
          <p:cNvSpPr txBox="1"/>
          <p:nvPr/>
        </p:nvSpPr>
        <p:spPr>
          <a:xfrm>
            <a:off x="0" y="5438641"/>
            <a:ext cx="9108504" cy="13747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Como está escrito: </a:t>
            </a:r>
            <a:r>
              <a:rPr lang="es-ES" sz="2400" dirty="0">
                <a:solidFill>
                  <a:srgbClr val="FFFF00"/>
                </a:solidFill>
                <a:latin typeface="Arial" pitchFamily="34" charset="0"/>
                <a:cs typeface="Arial" pitchFamily="34" charset="0"/>
              </a:rPr>
              <a:t>No hay justo, ni aun uno; </a:t>
            </a:r>
            <a:r>
              <a:rPr lang="es-ES" sz="2400" dirty="0">
                <a:solidFill>
                  <a:srgbClr val="00B0F0"/>
                </a:solidFill>
                <a:latin typeface="Arial" pitchFamily="34" charset="0"/>
                <a:cs typeface="Arial" pitchFamily="34" charset="0"/>
              </a:rPr>
              <a:t>no hay quien entienda.</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busque a Dios. </a:t>
            </a:r>
            <a:r>
              <a:rPr lang="es-ES" sz="2400" dirty="0">
                <a:solidFill>
                  <a:srgbClr val="FFFF00"/>
                </a:solidFill>
                <a:latin typeface="Arial" pitchFamily="34" charset="0"/>
                <a:cs typeface="Arial" pitchFamily="34" charset="0"/>
              </a:rPr>
              <a:t>Todos se desviaron, </a:t>
            </a:r>
            <a:r>
              <a:rPr lang="es-ES" sz="2400" dirty="0">
                <a:solidFill>
                  <a:srgbClr val="00B0F0"/>
                </a:solidFill>
                <a:latin typeface="Arial" pitchFamily="34" charset="0"/>
                <a:cs typeface="Arial" pitchFamily="34" charset="0"/>
              </a:rPr>
              <a:t>a una se hicieron inútiles;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haga lo bueno, no hay ni siquiera uno.</a:t>
            </a:r>
            <a:r>
              <a:rPr lang="es-ES" sz="2400" dirty="0">
                <a:solidFill>
                  <a:schemeClr val="bg1"/>
                </a:solidFill>
                <a:latin typeface="Arial" pitchFamily="34" charset="0"/>
                <a:cs typeface="Arial" pitchFamily="34" charset="0"/>
              </a:rPr>
              <a:t>  </a:t>
            </a:r>
          </a:p>
        </p:txBody>
      </p:sp>
      <p:sp>
        <p:nvSpPr>
          <p:cNvPr id="12" name="1 CuadroTexto">
            <a:extLst>
              <a:ext uri="{FF2B5EF4-FFF2-40B4-BE49-F238E27FC236}">
                <a16:creationId xmlns:a16="http://schemas.microsoft.com/office/drawing/2014/main" id="{05A9CF33-9A3A-4EA3-B188-D82320DA37E1}"/>
              </a:ext>
            </a:extLst>
          </p:cNvPr>
          <p:cNvSpPr txBox="1"/>
          <p:nvPr/>
        </p:nvSpPr>
        <p:spPr>
          <a:xfrm>
            <a:off x="719065" y="1116033"/>
            <a:ext cx="310636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1:15</a:t>
            </a:r>
          </a:p>
        </p:txBody>
      </p:sp>
      <p:sp>
        <p:nvSpPr>
          <p:cNvPr id="13" name="2 CuadroTexto">
            <a:extLst>
              <a:ext uri="{FF2B5EF4-FFF2-40B4-BE49-F238E27FC236}">
                <a16:creationId xmlns:a16="http://schemas.microsoft.com/office/drawing/2014/main" id="{656E81D3-7547-4CA4-ADCC-5DECF82AD386}"/>
              </a:ext>
            </a:extLst>
          </p:cNvPr>
          <p:cNvSpPr txBox="1"/>
          <p:nvPr/>
        </p:nvSpPr>
        <p:spPr>
          <a:xfrm>
            <a:off x="251520" y="1628800"/>
            <a:ext cx="4295004" cy="1695336"/>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Palabra fiel y digna de ser recibida por todos: que Cristo Jesús vino al mundo para salvar a los pecadores, de los cuales yo soy el primero. </a:t>
            </a:r>
          </a:p>
        </p:txBody>
      </p:sp>
    </p:spTree>
    <p:extLst>
      <p:ext uri="{BB962C8B-B14F-4D97-AF65-F5344CB8AC3E}">
        <p14:creationId xmlns:p14="http://schemas.microsoft.com/office/powerpoint/2010/main" val="1369988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2999247" y="-27384"/>
            <a:ext cx="3111750"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1:17</a:t>
            </a:r>
          </a:p>
        </p:txBody>
      </p:sp>
      <p:sp>
        <p:nvSpPr>
          <p:cNvPr id="6" name="2 CuadroTexto"/>
          <p:cNvSpPr txBox="1"/>
          <p:nvPr/>
        </p:nvSpPr>
        <p:spPr>
          <a:xfrm>
            <a:off x="0" y="476672"/>
            <a:ext cx="9143999" cy="733534"/>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Por tanto, </a:t>
            </a:r>
            <a:r>
              <a:rPr lang="es-ES" sz="2400" dirty="0">
                <a:solidFill>
                  <a:srgbClr val="FFFF00"/>
                </a:solidFill>
                <a:latin typeface="Arial" pitchFamily="34" charset="0"/>
                <a:cs typeface="Arial" pitchFamily="34" charset="0"/>
              </a:rPr>
              <a:t>al Rey de los siglos, </a:t>
            </a:r>
            <a:r>
              <a:rPr lang="es-ES" sz="2400" dirty="0">
                <a:solidFill>
                  <a:srgbClr val="00B0F0"/>
                </a:solidFill>
                <a:latin typeface="Arial" pitchFamily="34" charset="0"/>
                <a:cs typeface="Arial" pitchFamily="34" charset="0"/>
              </a:rPr>
              <a:t>inmortal,</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invisible,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al único y sabio Dios,</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sea honor y gloria por los siglos de los siglos. Amén.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7" name="1 CuadroTexto">
            <a:extLst>
              <a:ext uri="{FF2B5EF4-FFF2-40B4-BE49-F238E27FC236}">
                <a16:creationId xmlns:a16="http://schemas.microsoft.com/office/drawing/2014/main" id="{2811B682-940E-4E34-A586-79DE4D22F5FD}"/>
              </a:ext>
            </a:extLst>
          </p:cNvPr>
          <p:cNvSpPr txBox="1"/>
          <p:nvPr/>
        </p:nvSpPr>
        <p:spPr>
          <a:xfrm>
            <a:off x="5508104" y="1236479"/>
            <a:ext cx="310636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6:16</a:t>
            </a:r>
          </a:p>
        </p:txBody>
      </p:sp>
      <p:sp>
        <p:nvSpPr>
          <p:cNvPr id="8" name="2 CuadroTexto">
            <a:extLst>
              <a:ext uri="{FF2B5EF4-FFF2-40B4-BE49-F238E27FC236}">
                <a16:creationId xmlns:a16="http://schemas.microsoft.com/office/drawing/2014/main" id="{CE097821-93DD-4830-A02A-0887B6005493}"/>
              </a:ext>
            </a:extLst>
          </p:cNvPr>
          <p:cNvSpPr txBox="1"/>
          <p:nvPr/>
        </p:nvSpPr>
        <p:spPr>
          <a:xfrm>
            <a:off x="5040560" y="1812543"/>
            <a:ext cx="4067944"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único que tiene inmortalidad, </a:t>
            </a:r>
            <a:r>
              <a:rPr lang="es-ES" sz="2400" dirty="0">
                <a:solidFill>
                  <a:srgbClr val="00B0F0"/>
                </a:solidFill>
                <a:latin typeface="Arial" pitchFamily="34" charset="0"/>
                <a:cs typeface="Arial" pitchFamily="34" charset="0"/>
              </a:rPr>
              <a:t>que habita en luz inaccesible;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 quien ninguno de los hombres ha visto ni puede ver, </a:t>
            </a:r>
            <a:r>
              <a:rPr lang="es-ES" sz="2400" dirty="0">
                <a:solidFill>
                  <a:srgbClr val="00B0F0"/>
                </a:solidFill>
                <a:latin typeface="Arial" pitchFamily="34" charset="0"/>
                <a:cs typeface="Arial" pitchFamily="34" charset="0"/>
              </a:rPr>
              <a:t>al cual sea la honra y el imperio sempiterno. Amén. </a:t>
            </a:r>
            <a:r>
              <a:rPr lang="es-ES" sz="2400" dirty="0">
                <a:solidFill>
                  <a:schemeClr val="bg1"/>
                </a:solidFill>
                <a:latin typeface="Arial" pitchFamily="34" charset="0"/>
                <a:cs typeface="Arial" pitchFamily="34" charset="0"/>
              </a:rPr>
              <a:t> </a:t>
            </a:r>
          </a:p>
        </p:txBody>
      </p:sp>
      <p:sp>
        <p:nvSpPr>
          <p:cNvPr id="10" name="1 CuadroTexto">
            <a:extLst>
              <a:ext uri="{FF2B5EF4-FFF2-40B4-BE49-F238E27FC236}">
                <a16:creationId xmlns:a16="http://schemas.microsoft.com/office/drawing/2014/main" id="{EEF0C95D-E9A5-415A-82EA-87DF3720918F}"/>
              </a:ext>
            </a:extLst>
          </p:cNvPr>
          <p:cNvSpPr txBox="1"/>
          <p:nvPr/>
        </p:nvSpPr>
        <p:spPr>
          <a:xfrm>
            <a:off x="1331640" y="4932457"/>
            <a:ext cx="363054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3:10-12</a:t>
            </a:r>
          </a:p>
        </p:txBody>
      </p:sp>
      <p:sp>
        <p:nvSpPr>
          <p:cNvPr id="11" name="2 CuadroTexto">
            <a:extLst>
              <a:ext uri="{FF2B5EF4-FFF2-40B4-BE49-F238E27FC236}">
                <a16:creationId xmlns:a16="http://schemas.microsoft.com/office/drawing/2014/main" id="{7C9AFF1E-96F9-41E1-BECB-96DD62A17851}"/>
              </a:ext>
            </a:extLst>
          </p:cNvPr>
          <p:cNvSpPr txBox="1"/>
          <p:nvPr/>
        </p:nvSpPr>
        <p:spPr>
          <a:xfrm>
            <a:off x="0" y="5438641"/>
            <a:ext cx="9108504" cy="13747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Como está escrito: </a:t>
            </a:r>
            <a:r>
              <a:rPr lang="es-ES" sz="2400" dirty="0">
                <a:solidFill>
                  <a:srgbClr val="FFFF00"/>
                </a:solidFill>
                <a:latin typeface="Arial" pitchFamily="34" charset="0"/>
                <a:cs typeface="Arial" pitchFamily="34" charset="0"/>
              </a:rPr>
              <a:t>No hay justo, ni aun uno; </a:t>
            </a:r>
            <a:r>
              <a:rPr lang="es-ES" sz="2400" dirty="0">
                <a:solidFill>
                  <a:srgbClr val="00B0F0"/>
                </a:solidFill>
                <a:latin typeface="Arial" pitchFamily="34" charset="0"/>
                <a:cs typeface="Arial" pitchFamily="34" charset="0"/>
              </a:rPr>
              <a:t>no hay quien entienda.</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busque a Dios. </a:t>
            </a:r>
            <a:r>
              <a:rPr lang="es-ES" sz="2400" dirty="0">
                <a:solidFill>
                  <a:srgbClr val="FFFF00"/>
                </a:solidFill>
                <a:latin typeface="Arial" pitchFamily="34" charset="0"/>
                <a:cs typeface="Arial" pitchFamily="34" charset="0"/>
              </a:rPr>
              <a:t>Todos se desviaron, </a:t>
            </a:r>
            <a:r>
              <a:rPr lang="es-ES" sz="2400" dirty="0">
                <a:solidFill>
                  <a:srgbClr val="00B0F0"/>
                </a:solidFill>
                <a:latin typeface="Arial" pitchFamily="34" charset="0"/>
                <a:cs typeface="Arial" pitchFamily="34" charset="0"/>
              </a:rPr>
              <a:t>a una se hicieron inútiles;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haga lo bueno, no hay ni siquiera uno.</a:t>
            </a:r>
            <a:r>
              <a:rPr lang="es-ES" sz="2400" dirty="0">
                <a:solidFill>
                  <a:schemeClr val="bg1"/>
                </a:solidFill>
                <a:latin typeface="Arial" pitchFamily="34" charset="0"/>
                <a:cs typeface="Arial" pitchFamily="34" charset="0"/>
              </a:rPr>
              <a:t>  </a:t>
            </a:r>
          </a:p>
        </p:txBody>
      </p:sp>
      <p:sp>
        <p:nvSpPr>
          <p:cNvPr id="12" name="1 CuadroTexto">
            <a:extLst>
              <a:ext uri="{FF2B5EF4-FFF2-40B4-BE49-F238E27FC236}">
                <a16:creationId xmlns:a16="http://schemas.microsoft.com/office/drawing/2014/main" id="{05A9CF33-9A3A-4EA3-B188-D82320DA37E1}"/>
              </a:ext>
            </a:extLst>
          </p:cNvPr>
          <p:cNvSpPr txBox="1"/>
          <p:nvPr/>
        </p:nvSpPr>
        <p:spPr>
          <a:xfrm>
            <a:off x="719065" y="1116033"/>
            <a:ext cx="310636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1:15</a:t>
            </a:r>
          </a:p>
        </p:txBody>
      </p:sp>
      <p:sp>
        <p:nvSpPr>
          <p:cNvPr id="13" name="2 CuadroTexto">
            <a:extLst>
              <a:ext uri="{FF2B5EF4-FFF2-40B4-BE49-F238E27FC236}">
                <a16:creationId xmlns:a16="http://schemas.microsoft.com/office/drawing/2014/main" id="{656E81D3-7547-4CA4-ADCC-5DECF82AD386}"/>
              </a:ext>
            </a:extLst>
          </p:cNvPr>
          <p:cNvSpPr txBox="1"/>
          <p:nvPr/>
        </p:nvSpPr>
        <p:spPr>
          <a:xfrm>
            <a:off x="251520" y="1628800"/>
            <a:ext cx="4295004" cy="1695336"/>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Palabra fiel y digna de ser recibida por todos: que </a:t>
            </a:r>
            <a:r>
              <a:rPr lang="es-ES" sz="2400" dirty="0">
                <a:solidFill>
                  <a:srgbClr val="FFFF00"/>
                </a:solidFill>
                <a:latin typeface="Arial" pitchFamily="34" charset="0"/>
                <a:cs typeface="Arial" pitchFamily="34" charset="0"/>
              </a:rPr>
              <a:t>Cristo Jesús vino al mundo</a:t>
            </a:r>
            <a:r>
              <a:rPr lang="es-ES" sz="2400" dirty="0">
                <a:solidFill>
                  <a:schemeClr val="bg1"/>
                </a:solidFill>
                <a:latin typeface="Arial" pitchFamily="34" charset="0"/>
                <a:cs typeface="Arial" pitchFamily="34" charset="0"/>
              </a:rPr>
              <a:t> para salvar a los pecadores, de los cuales yo soy el primero. </a:t>
            </a:r>
          </a:p>
        </p:txBody>
      </p:sp>
    </p:spTree>
    <p:extLst>
      <p:ext uri="{BB962C8B-B14F-4D97-AF65-F5344CB8AC3E}">
        <p14:creationId xmlns:p14="http://schemas.microsoft.com/office/powerpoint/2010/main" val="194220700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2999247" y="-27384"/>
            <a:ext cx="3111750"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1:17</a:t>
            </a:r>
          </a:p>
        </p:txBody>
      </p:sp>
      <p:sp>
        <p:nvSpPr>
          <p:cNvPr id="6" name="2 CuadroTexto"/>
          <p:cNvSpPr txBox="1"/>
          <p:nvPr/>
        </p:nvSpPr>
        <p:spPr>
          <a:xfrm>
            <a:off x="0" y="476672"/>
            <a:ext cx="9143999" cy="733534"/>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Por tanto, </a:t>
            </a:r>
            <a:r>
              <a:rPr lang="es-ES" sz="2400" dirty="0">
                <a:solidFill>
                  <a:srgbClr val="FFFF00"/>
                </a:solidFill>
                <a:latin typeface="Arial" pitchFamily="34" charset="0"/>
                <a:cs typeface="Arial" pitchFamily="34" charset="0"/>
              </a:rPr>
              <a:t>al Rey de los siglos, </a:t>
            </a:r>
            <a:r>
              <a:rPr lang="es-ES" sz="2400" dirty="0">
                <a:solidFill>
                  <a:srgbClr val="00B0F0"/>
                </a:solidFill>
                <a:latin typeface="Arial" pitchFamily="34" charset="0"/>
                <a:cs typeface="Arial" pitchFamily="34" charset="0"/>
              </a:rPr>
              <a:t>inmortal,</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invisible,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al único y sabio Dios,</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sea honor y gloria por los siglos de los siglos. Amén.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7" name="1 CuadroTexto">
            <a:extLst>
              <a:ext uri="{FF2B5EF4-FFF2-40B4-BE49-F238E27FC236}">
                <a16:creationId xmlns:a16="http://schemas.microsoft.com/office/drawing/2014/main" id="{2811B682-940E-4E34-A586-79DE4D22F5FD}"/>
              </a:ext>
            </a:extLst>
          </p:cNvPr>
          <p:cNvSpPr txBox="1"/>
          <p:nvPr/>
        </p:nvSpPr>
        <p:spPr>
          <a:xfrm>
            <a:off x="5508104" y="1236479"/>
            <a:ext cx="310636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6:16</a:t>
            </a:r>
          </a:p>
        </p:txBody>
      </p:sp>
      <p:sp>
        <p:nvSpPr>
          <p:cNvPr id="8" name="2 CuadroTexto">
            <a:extLst>
              <a:ext uri="{FF2B5EF4-FFF2-40B4-BE49-F238E27FC236}">
                <a16:creationId xmlns:a16="http://schemas.microsoft.com/office/drawing/2014/main" id="{CE097821-93DD-4830-A02A-0887B6005493}"/>
              </a:ext>
            </a:extLst>
          </p:cNvPr>
          <p:cNvSpPr txBox="1"/>
          <p:nvPr/>
        </p:nvSpPr>
        <p:spPr>
          <a:xfrm>
            <a:off x="5040560" y="1812543"/>
            <a:ext cx="4067944"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único que tiene inmortalidad, </a:t>
            </a:r>
            <a:r>
              <a:rPr lang="es-ES" sz="2400" dirty="0">
                <a:solidFill>
                  <a:srgbClr val="00B0F0"/>
                </a:solidFill>
                <a:latin typeface="Arial" pitchFamily="34" charset="0"/>
                <a:cs typeface="Arial" pitchFamily="34" charset="0"/>
              </a:rPr>
              <a:t>que habita en luz inaccesible;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 quien ninguno de los hombres ha visto ni puede ver, </a:t>
            </a:r>
            <a:r>
              <a:rPr lang="es-ES" sz="2400" dirty="0">
                <a:solidFill>
                  <a:srgbClr val="00B0F0"/>
                </a:solidFill>
                <a:latin typeface="Arial" pitchFamily="34" charset="0"/>
                <a:cs typeface="Arial" pitchFamily="34" charset="0"/>
              </a:rPr>
              <a:t>al cual sea la honra y el imperio sempiterno. Amén. </a:t>
            </a:r>
            <a:r>
              <a:rPr lang="es-ES" sz="2400" dirty="0">
                <a:solidFill>
                  <a:schemeClr val="bg1"/>
                </a:solidFill>
                <a:latin typeface="Arial" pitchFamily="34" charset="0"/>
                <a:cs typeface="Arial" pitchFamily="34" charset="0"/>
              </a:rPr>
              <a:t> </a:t>
            </a:r>
          </a:p>
        </p:txBody>
      </p:sp>
      <p:sp>
        <p:nvSpPr>
          <p:cNvPr id="10" name="1 CuadroTexto">
            <a:extLst>
              <a:ext uri="{FF2B5EF4-FFF2-40B4-BE49-F238E27FC236}">
                <a16:creationId xmlns:a16="http://schemas.microsoft.com/office/drawing/2014/main" id="{EEF0C95D-E9A5-415A-82EA-87DF3720918F}"/>
              </a:ext>
            </a:extLst>
          </p:cNvPr>
          <p:cNvSpPr txBox="1"/>
          <p:nvPr/>
        </p:nvSpPr>
        <p:spPr>
          <a:xfrm>
            <a:off x="1331640" y="4932457"/>
            <a:ext cx="363054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3:10-12</a:t>
            </a:r>
          </a:p>
        </p:txBody>
      </p:sp>
      <p:sp>
        <p:nvSpPr>
          <p:cNvPr id="11" name="2 CuadroTexto">
            <a:extLst>
              <a:ext uri="{FF2B5EF4-FFF2-40B4-BE49-F238E27FC236}">
                <a16:creationId xmlns:a16="http://schemas.microsoft.com/office/drawing/2014/main" id="{7C9AFF1E-96F9-41E1-BECB-96DD62A17851}"/>
              </a:ext>
            </a:extLst>
          </p:cNvPr>
          <p:cNvSpPr txBox="1"/>
          <p:nvPr/>
        </p:nvSpPr>
        <p:spPr>
          <a:xfrm>
            <a:off x="0" y="5438641"/>
            <a:ext cx="9108504" cy="13747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Como está escrito: </a:t>
            </a:r>
            <a:r>
              <a:rPr lang="es-ES" sz="2400" dirty="0">
                <a:solidFill>
                  <a:srgbClr val="FFFF00"/>
                </a:solidFill>
                <a:latin typeface="Arial" pitchFamily="34" charset="0"/>
                <a:cs typeface="Arial" pitchFamily="34" charset="0"/>
              </a:rPr>
              <a:t>No hay justo, ni aun uno; </a:t>
            </a:r>
            <a:r>
              <a:rPr lang="es-ES" sz="2400" dirty="0">
                <a:solidFill>
                  <a:srgbClr val="00B0F0"/>
                </a:solidFill>
                <a:latin typeface="Arial" pitchFamily="34" charset="0"/>
                <a:cs typeface="Arial" pitchFamily="34" charset="0"/>
              </a:rPr>
              <a:t>no hay quien entienda.</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busque a Dios. </a:t>
            </a:r>
            <a:r>
              <a:rPr lang="es-ES" sz="2400" dirty="0">
                <a:solidFill>
                  <a:srgbClr val="FFFF00"/>
                </a:solidFill>
                <a:latin typeface="Arial" pitchFamily="34" charset="0"/>
                <a:cs typeface="Arial" pitchFamily="34" charset="0"/>
              </a:rPr>
              <a:t>Todos se desviaron, </a:t>
            </a:r>
            <a:r>
              <a:rPr lang="es-ES" sz="2400" dirty="0">
                <a:solidFill>
                  <a:srgbClr val="00B0F0"/>
                </a:solidFill>
                <a:latin typeface="Arial" pitchFamily="34" charset="0"/>
                <a:cs typeface="Arial" pitchFamily="34" charset="0"/>
              </a:rPr>
              <a:t>a una se hicieron inútiles;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haga lo bueno, no hay ni siquiera uno.</a:t>
            </a:r>
            <a:r>
              <a:rPr lang="es-ES" sz="2400" dirty="0">
                <a:solidFill>
                  <a:schemeClr val="bg1"/>
                </a:solidFill>
                <a:latin typeface="Arial" pitchFamily="34" charset="0"/>
                <a:cs typeface="Arial" pitchFamily="34" charset="0"/>
              </a:rPr>
              <a:t>  </a:t>
            </a:r>
          </a:p>
        </p:txBody>
      </p:sp>
      <p:sp>
        <p:nvSpPr>
          <p:cNvPr id="12" name="1 CuadroTexto">
            <a:extLst>
              <a:ext uri="{FF2B5EF4-FFF2-40B4-BE49-F238E27FC236}">
                <a16:creationId xmlns:a16="http://schemas.microsoft.com/office/drawing/2014/main" id="{05A9CF33-9A3A-4EA3-B188-D82320DA37E1}"/>
              </a:ext>
            </a:extLst>
          </p:cNvPr>
          <p:cNvSpPr txBox="1"/>
          <p:nvPr/>
        </p:nvSpPr>
        <p:spPr>
          <a:xfrm>
            <a:off x="719065" y="1116033"/>
            <a:ext cx="310636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1:15</a:t>
            </a:r>
          </a:p>
        </p:txBody>
      </p:sp>
      <p:sp>
        <p:nvSpPr>
          <p:cNvPr id="13" name="2 CuadroTexto">
            <a:extLst>
              <a:ext uri="{FF2B5EF4-FFF2-40B4-BE49-F238E27FC236}">
                <a16:creationId xmlns:a16="http://schemas.microsoft.com/office/drawing/2014/main" id="{656E81D3-7547-4CA4-ADCC-5DECF82AD386}"/>
              </a:ext>
            </a:extLst>
          </p:cNvPr>
          <p:cNvSpPr txBox="1"/>
          <p:nvPr/>
        </p:nvSpPr>
        <p:spPr>
          <a:xfrm>
            <a:off x="251520" y="1628800"/>
            <a:ext cx="4295004" cy="1695336"/>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Palabra fiel y digna de ser recibida por todos: que </a:t>
            </a:r>
            <a:r>
              <a:rPr lang="es-ES" sz="2400" dirty="0">
                <a:solidFill>
                  <a:srgbClr val="FFFF00"/>
                </a:solidFill>
                <a:latin typeface="Arial" pitchFamily="34" charset="0"/>
                <a:cs typeface="Arial" pitchFamily="34" charset="0"/>
              </a:rPr>
              <a:t>Cristo Jesús vino al mundo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para salvar a los pecadores,</a:t>
            </a:r>
            <a:r>
              <a:rPr lang="es-ES" sz="2400" dirty="0">
                <a:solidFill>
                  <a:schemeClr val="bg1"/>
                </a:solidFill>
                <a:latin typeface="Arial" pitchFamily="34" charset="0"/>
                <a:cs typeface="Arial" pitchFamily="34" charset="0"/>
              </a:rPr>
              <a:t> de los cuales yo soy el primero. </a:t>
            </a:r>
          </a:p>
        </p:txBody>
      </p:sp>
    </p:spTree>
    <p:extLst>
      <p:ext uri="{BB962C8B-B14F-4D97-AF65-F5344CB8AC3E}">
        <p14:creationId xmlns:p14="http://schemas.microsoft.com/office/powerpoint/2010/main" val="346492207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2999247" y="-27384"/>
            <a:ext cx="3111750"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1:17</a:t>
            </a:r>
          </a:p>
        </p:txBody>
      </p:sp>
      <p:sp>
        <p:nvSpPr>
          <p:cNvPr id="6" name="2 CuadroTexto"/>
          <p:cNvSpPr txBox="1"/>
          <p:nvPr/>
        </p:nvSpPr>
        <p:spPr>
          <a:xfrm>
            <a:off x="0" y="476672"/>
            <a:ext cx="9143999" cy="733534"/>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Por tanto, </a:t>
            </a:r>
            <a:r>
              <a:rPr lang="es-ES" sz="2400" dirty="0">
                <a:solidFill>
                  <a:srgbClr val="FFFF00"/>
                </a:solidFill>
                <a:latin typeface="Arial" pitchFamily="34" charset="0"/>
                <a:cs typeface="Arial" pitchFamily="34" charset="0"/>
              </a:rPr>
              <a:t>al Rey de los siglos, </a:t>
            </a:r>
            <a:r>
              <a:rPr lang="es-ES" sz="2400" dirty="0">
                <a:solidFill>
                  <a:srgbClr val="00B0F0"/>
                </a:solidFill>
                <a:latin typeface="Arial" pitchFamily="34" charset="0"/>
                <a:cs typeface="Arial" pitchFamily="34" charset="0"/>
              </a:rPr>
              <a:t>inmortal,</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invisible,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al único y sabio Dios,</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sea honor y gloria por los siglos de los siglos. Amén.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7" name="1 CuadroTexto">
            <a:extLst>
              <a:ext uri="{FF2B5EF4-FFF2-40B4-BE49-F238E27FC236}">
                <a16:creationId xmlns:a16="http://schemas.microsoft.com/office/drawing/2014/main" id="{2811B682-940E-4E34-A586-79DE4D22F5FD}"/>
              </a:ext>
            </a:extLst>
          </p:cNvPr>
          <p:cNvSpPr txBox="1"/>
          <p:nvPr/>
        </p:nvSpPr>
        <p:spPr>
          <a:xfrm>
            <a:off x="5508104" y="1236479"/>
            <a:ext cx="310636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6:16</a:t>
            </a:r>
          </a:p>
        </p:txBody>
      </p:sp>
      <p:sp>
        <p:nvSpPr>
          <p:cNvPr id="8" name="2 CuadroTexto">
            <a:extLst>
              <a:ext uri="{FF2B5EF4-FFF2-40B4-BE49-F238E27FC236}">
                <a16:creationId xmlns:a16="http://schemas.microsoft.com/office/drawing/2014/main" id="{CE097821-93DD-4830-A02A-0887B6005493}"/>
              </a:ext>
            </a:extLst>
          </p:cNvPr>
          <p:cNvSpPr txBox="1"/>
          <p:nvPr/>
        </p:nvSpPr>
        <p:spPr>
          <a:xfrm>
            <a:off x="5040560" y="1812543"/>
            <a:ext cx="4067944"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único que tiene inmortalidad, </a:t>
            </a:r>
            <a:r>
              <a:rPr lang="es-ES" sz="2400" dirty="0">
                <a:solidFill>
                  <a:srgbClr val="00B0F0"/>
                </a:solidFill>
                <a:latin typeface="Arial" pitchFamily="34" charset="0"/>
                <a:cs typeface="Arial" pitchFamily="34" charset="0"/>
              </a:rPr>
              <a:t>que habita en luz inaccesible;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 quien ninguno de los hombres ha visto ni puede ver, </a:t>
            </a:r>
            <a:r>
              <a:rPr lang="es-ES" sz="2400" dirty="0">
                <a:solidFill>
                  <a:srgbClr val="00B0F0"/>
                </a:solidFill>
                <a:latin typeface="Arial" pitchFamily="34" charset="0"/>
                <a:cs typeface="Arial" pitchFamily="34" charset="0"/>
              </a:rPr>
              <a:t>al cual sea la honra y el imperio sempiterno. Amén. </a:t>
            </a:r>
            <a:r>
              <a:rPr lang="es-ES" sz="2400" dirty="0">
                <a:solidFill>
                  <a:schemeClr val="bg1"/>
                </a:solidFill>
                <a:latin typeface="Arial" pitchFamily="34" charset="0"/>
                <a:cs typeface="Arial" pitchFamily="34" charset="0"/>
              </a:rPr>
              <a:t> </a:t>
            </a:r>
          </a:p>
        </p:txBody>
      </p:sp>
      <p:sp>
        <p:nvSpPr>
          <p:cNvPr id="10" name="1 CuadroTexto">
            <a:extLst>
              <a:ext uri="{FF2B5EF4-FFF2-40B4-BE49-F238E27FC236}">
                <a16:creationId xmlns:a16="http://schemas.microsoft.com/office/drawing/2014/main" id="{EEF0C95D-E9A5-415A-82EA-87DF3720918F}"/>
              </a:ext>
            </a:extLst>
          </p:cNvPr>
          <p:cNvSpPr txBox="1"/>
          <p:nvPr/>
        </p:nvSpPr>
        <p:spPr>
          <a:xfrm>
            <a:off x="1331640" y="4932457"/>
            <a:ext cx="363054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3:10-12</a:t>
            </a:r>
          </a:p>
        </p:txBody>
      </p:sp>
      <p:sp>
        <p:nvSpPr>
          <p:cNvPr id="11" name="2 CuadroTexto">
            <a:extLst>
              <a:ext uri="{FF2B5EF4-FFF2-40B4-BE49-F238E27FC236}">
                <a16:creationId xmlns:a16="http://schemas.microsoft.com/office/drawing/2014/main" id="{7C9AFF1E-96F9-41E1-BECB-96DD62A17851}"/>
              </a:ext>
            </a:extLst>
          </p:cNvPr>
          <p:cNvSpPr txBox="1"/>
          <p:nvPr/>
        </p:nvSpPr>
        <p:spPr>
          <a:xfrm>
            <a:off x="0" y="5438641"/>
            <a:ext cx="9108504" cy="13747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Como está escrito: </a:t>
            </a:r>
            <a:r>
              <a:rPr lang="es-ES" sz="2400" dirty="0">
                <a:solidFill>
                  <a:srgbClr val="FFFF00"/>
                </a:solidFill>
                <a:latin typeface="Arial" pitchFamily="34" charset="0"/>
                <a:cs typeface="Arial" pitchFamily="34" charset="0"/>
              </a:rPr>
              <a:t>No hay justo, ni aun uno; </a:t>
            </a:r>
            <a:r>
              <a:rPr lang="es-ES" sz="2400" dirty="0">
                <a:solidFill>
                  <a:srgbClr val="00B0F0"/>
                </a:solidFill>
                <a:latin typeface="Arial" pitchFamily="34" charset="0"/>
                <a:cs typeface="Arial" pitchFamily="34" charset="0"/>
              </a:rPr>
              <a:t>no hay quien entienda.</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busque a Dios. </a:t>
            </a:r>
            <a:r>
              <a:rPr lang="es-ES" sz="2400" dirty="0">
                <a:solidFill>
                  <a:srgbClr val="FFFF00"/>
                </a:solidFill>
                <a:latin typeface="Arial" pitchFamily="34" charset="0"/>
                <a:cs typeface="Arial" pitchFamily="34" charset="0"/>
              </a:rPr>
              <a:t>Todos se desviaron, </a:t>
            </a:r>
            <a:r>
              <a:rPr lang="es-ES" sz="2400" dirty="0">
                <a:solidFill>
                  <a:srgbClr val="00B0F0"/>
                </a:solidFill>
                <a:latin typeface="Arial" pitchFamily="34" charset="0"/>
                <a:cs typeface="Arial" pitchFamily="34" charset="0"/>
              </a:rPr>
              <a:t>a una se hicieron inútiles;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haga lo bueno, no hay ni siquiera uno.</a:t>
            </a:r>
            <a:r>
              <a:rPr lang="es-ES" sz="2400" dirty="0">
                <a:solidFill>
                  <a:schemeClr val="bg1"/>
                </a:solidFill>
                <a:latin typeface="Arial" pitchFamily="34" charset="0"/>
                <a:cs typeface="Arial" pitchFamily="34" charset="0"/>
              </a:rPr>
              <a:t>  </a:t>
            </a:r>
          </a:p>
        </p:txBody>
      </p:sp>
      <p:sp>
        <p:nvSpPr>
          <p:cNvPr id="12" name="1 CuadroTexto">
            <a:extLst>
              <a:ext uri="{FF2B5EF4-FFF2-40B4-BE49-F238E27FC236}">
                <a16:creationId xmlns:a16="http://schemas.microsoft.com/office/drawing/2014/main" id="{05A9CF33-9A3A-4EA3-B188-D82320DA37E1}"/>
              </a:ext>
            </a:extLst>
          </p:cNvPr>
          <p:cNvSpPr txBox="1"/>
          <p:nvPr/>
        </p:nvSpPr>
        <p:spPr>
          <a:xfrm>
            <a:off x="719065" y="1116033"/>
            <a:ext cx="310636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1:15</a:t>
            </a:r>
          </a:p>
        </p:txBody>
      </p:sp>
      <p:sp>
        <p:nvSpPr>
          <p:cNvPr id="13" name="2 CuadroTexto">
            <a:extLst>
              <a:ext uri="{FF2B5EF4-FFF2-40B4-BE49-F238E27FC236}">
                <a16:creationId xmlns:a16="http://schemas.microsoft.com/office/drawing/2014/main" id="{656E81D3-7547-4CA4-ADCC-5DECF82AD386}"/>
              </a:ext>
            </a:extLst>
          </p:cNvPr>
          <p:cNvSpPr txBox="1"/>
          <p:nvPr/>
        </p:nvSpPr>
        <p:spPr>
          <a:xfrm>
            <a:off x="251520" y="1628800"/>
            <a:ext cx="4295004" cy="1695336"/>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Palabra fiel y digna de ser recibida por todos: que </a:t>
            </a:r>
            <a:r>
              <a:rPr lang="es-ES" sz="2400" dirty="0">
                <a:solidFill>
                  <a:srgbClr val="FFFF00"/>
                </a:solidFill>
                <a:latin typeface="Arial" pitchFamily="34" charset="0"/>
                <a:cs typeface="Arial" pitchFamily="34" charset="0"/>
              </a:rPr>
              <a:t>Cristo Jesús vino al mundo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para salvar a los pecadores,</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de los cuales yo soy el primero. </a:t>
            </a:r>
          </a:p>
        </p:txBody>
      </p:sp>
    </p:spTree>
    <p:extLst>
      <p:ext uri="{BB962C8B-B14F-4D97-AF65-F5344CB8AC3E}">
        <p14:creationId xmlns:p14="http://schemas.microsoft.com/office/powerpoint/2010/main" val="137651215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2999247" y="-27384"/>
            <a:ext cx="3111750"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1:17</a:t>
            </a:r>
          </a:p>
        </p:txBody>
      </p:sp>
      <p:sp>
        <p:nvSpPr>
          <p:cNvPr id="6" name="2 CuadroTexto"/>
          <p:cNvSpPr txBox="1"/>
          <p:nvPr/>
        </p:nvSpPr>
        <p:spPr>
          <a:xfrm>
            <a:off x="0" y="476672"/>
            <a:ext cx="9143999" cy="733534"/>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Por tanto, </a:t>
            </a:r>
            <a:r>
              <a:rPr lang="es-ES" sz="2400" dirty="0">
                <a:solidFill>
                  <a:srgbClr val="FFFF00"/>
                </a:solidFill>
                <a:latin typeface="Arial" pitchFamily="34" charset="0"/>
                <a:cs typeface="Arial" pitchFamily="34" charset="0"/>
              </a:rPr>
              <a:t>al Rey de los siglos, </a:t>
            </a:r>
            <a:r>
              <a:rPr lang="es-ES" sz="2400" dirty="0">
                <a:solidFill>
                  <a:srgbClr val="00B0F0"/>
                </a:solidFill>
                <a:latin typeface="Arial" pitchFamily="34" charset="0"/>
                <a:cs typeface="Arial" pitchFamily="34" charset="0"/>
              </a:rPr>
              <a:t>inmortal,</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invisible,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al único y sabio Dios,</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sea honor y gloria por los siglos de los siglos. Amén.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0" name="1 CuadroTexto">
            <a:extLst>
              <a:ext uri="{FF2B5EF4-FFF2-40B4-BE49-F238E27FC236}">
                <a16:creationId xmlns:a16="http://schemas.microsoft.com/office/drawing/2014/main" id="{EEF0C95D-E9A5-415A-82EA-87DF3720918F}"/>
              </a:ext>
            </a:extLst>
          </p:cNvPr>
          <p:cNvSpPr txBox="1"/>
          <p:nvPr/>
        </p:nvSpPr>
        <p:spPr>
          <a:xfrm>
            <a:off x="1331640" y="4932457"/>
            <a:ext cx="363054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3:10-12</a:t>
            </a:r>
          </a:p>
        </p:txBody>
      </p:sp>
      <p:sp>
        <p:nvSpPr>
          <p:cNvPr id="11" name="2 CuadroTexto">
            <a:extLst>
              <a:ext uri="{FF2B5EF4-FFF2-40B4-BE49-F238E27FC236}">
                <a16:creationId xmlns:a16="http://schemas.microsoft.com/office/drawing/2014/main" id="{7C9AFF1E-96F9-41E1-BECB-96DD62A17851}"/>
              </a:ext>
            </a:extLst>
          </p:cNvPr>
          <p:cNvSpPr txBox="1"/>
          <p:nvPr/>
        </p:nvSpPr>
        <p:spPr>
          <a:xfrm>
            <a:off x="0" y="5438641"/>
            <a:ext cx="9108504" cy="13747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Como está escrito: </a:t>
            </a:r>
            <a:r>
              <a:rPr lang="es-ES" sz="2400" dirty="0">
                <a:solidFill>
                  <a:srgbClr val="FFFF00"/>
                </a:solidFill>
                <a:latin typeface="Arial" pitchFamily="34" charset="0"/>
                <a:cs typeface="Arial" pitchFamily="34" charset="0"/>
              </a:rPr>
              <a:t>No hay justo, ni aun uno; </a:t>
            </a:r>
            <a:r>
              <a:rPr lang="es-ES" sz="2400" dirty="0">
                <a:solidFill>
                  <a:srgbClr val="00B0F0"/>
                </a:solidFill>
                <a:latin typeface="Arial" pitchFamily="34" charset="0"/>
                <a:cs typeface="Arial" pitchFamily="34" charset="0"/>
              </a:rPr>
              <a:t>no hay quien entienda.</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busque a Dios. </a:t>
            </a:r>
            <a:r>
              <a:rPr lang="es-ES" sz="2400" dirty="0">
                <a:solidFill>
                  <a:srgbClr val="FFFF00"/>
                </a:solidFill>
                <a:latin typeface="Arial" pitchFamily="34" charset="0"/>
                <a:cs typeface="Arial" pitchFamily="34" charset="0"/>
              </a:rPr>
              <a:t>Todos se desviaron, </a:t>
            </a:r>
            <a:r>
              <a:rPr lang="es-ES" sz="2400" dirty="0">
                <a:solidFill>
                  <a:srgbClr val="00B0F0"/>
                </a:solidFill>
                <a:latin typeface="Arial" pitchFamily="34" charset="0"/>
                <a:cs typeface="Arial" pitchFamily="34" charset="0"/>
              </a:rPr>
              <a:t>a una se hicieron inútiles;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haga lo bueno, no hay ni siquiera uno.</a:t>
            </a:r>
            <a:r>
              <a:rPr lang="es-ES" sz="2400" dirty="0">
                <a:solidFill>
                  <a:schemeClr val="bg1"/>
                </a:solidFill>
                <a:latin typeface="Arial" pitchFamily="34" charset="0"/>
                <a:cs typeface="Arial" pitchFamily="34" charset="0"/>
              </a:rPr>
              <a:t>  </a:t>
            </a:r>
          </a:p>
        </p:txBody>
      </p:sp>
      <p:sp>
        <p:nvSpPr>
          <p:cNvPr id="12" name="1 CuadroTexto">
            <a:extLst>
              <a:ext uri="{FF2B5EF4-FFF2-40B4-BE49-F238E27FC236}">
                <a16:creationId xmlns:a16="http://schemas.microsoft.com/office/drawing/2014/main" id="{05A9CF33-9A3A-4EA3-B188-D82320DA37E1}"/>
              </a:ext>
            </a:extLst>
          </p:cNvPr>
          <p:cNvSpPr txBox="1"/>
          <p:nvPr/>
        </p:nvSpPr>
        <p:spPr>
          <a:xfrm>
            <a:off x="719065" y="1116033"/>
            <a:ext cx="310636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1:15</a:t>
            </a:r>
          </a:p>
        </p:txBody>
      </p:sp>
      <p:sp>
        <p:nvSpPr>
          <p:cNvPr id="13" name="2 CuadroTexto">
            <a:extLst>
              <a:ext uri="{FF2B5EF4-FFF2-40B4-BE49-F238E27FC236}">
                <a16:creationId xmlns:a16="http://schemas.microsoft.com/office/drawing/2014/main" id="{656E81D3-7547-4CA4-ADCC-5DECF82AD386}"/>
              </a:ext>
            </a:extLst>
          </p:cNvPr>
          <p:cNvSpPr txBox="1"/>
          <p:nvPr/>
        </p:nvSpPr>
        <p:spPr>
          <a:xfrm>
            <a:off x="251520" y="1628800"/>
            <a:ext cx="4295004" cy="1695336"/>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Palabra fiel y digna de ser recibida por todos: que </a:t>
            </a:r>
            <a:r>
              <a:rPr lang="es-ES" sz="2400" dirty="0">
                <a:solidFill>
                  <a:srgbClr val="FFFF00"/>
                </a:solidFill>
                <a:latin typeface="Arial" pitchFamily="34" charset="0"/>
                <a:cs typeface="Arial" pitchFamily="34" charset="0"/>
              </a:rPr>
              <a:t>Cristo Jesús vino al mundo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para salvar a los pecadores,</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de los cuales yo soy el primero. </a:t>
            </a:r>
          </a:p>
        </p:txBody>
      </p:sp>
      <p:sp>
        <p:nvSpPr>
          <p:cNvPr id="14" name="1 CuadroTexto">
            <a:extLst>
              <a:ext uri="{FF2B5EF4-FFF2-40B4-BE49-F238E27FC236}">
                <a16:creationId xmlns:a16="http://schemas.microsoft.com/office/drawing/2014/main" id="{7AC8F922-25AF-46A8-B3ED-1A0A15F25D13}"/>
              </a:ext>
            </a:extLst>
          </p:cNvPr>
          <p:cNvSpPr txBox="1"/>
          <p:nvPr/>
        </p:nvSpPr>
        <p:spPr>
          <a:xfrm>
            <a:off x="5580112" y="1116033"/>
            <a:ext cx="2763321"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8:3</a:t>
            </a:r>
          </a:p>
        </p:txBody>
      </p:sp>
      <p:sp>
        <p:nvSpPr>
          <p:cNvPr id="15" name="2 CuadroTexto">
            <a:extLst>
              <a:ext uri="{FF2B5EF4-FFF2-40B4-BE49-F238E27FC236}">
                <a16:creationId xmlns:a16="http://schemas.microsoft.com/office/drawing/2014/main" id="{7E26EE54-C115-4393-85FE-8B31200FEFED}"/>
              </a:ext>
            </a:extLst>
          </p:cNvPr>
          <p:cNvSpPr txBox="1"/>
          <p:nvPr/>
        </p:nvSpPr>
        <p:spPr>
          <a:xfrm>
            <a:off x="4897509" y="1635958"/>
            <a:ext cx="4210995" cy="2657138"/>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Porque lo que era imposible para la ley, por cuanto era débil por la carne, Dios, enviando a su Hijo en semejanza de carne de pecado y a causa del pecado, condenó al pecado en la carne;</a:t>
            </a:r>
          </a:p>
        </p:txBody>
      </p:sp>
    </p:spTree>
    <p:extLst>
      <p:ext uri="{BB962C8B-B14F-4D97-AF65-F5344CB8AC3E}">
        <p14:creationId xmlns:p14="http://schemas.microsoft.com/office/powerpoint/2010/main" val="3276590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2999247" y="-27384"/>
            <a:ext cx="3111750"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1:17</a:t>
            </a:r>
          </a:p>
        </p:txBody>
      </p:sp>
      <p:sp>
        <p:nvSpPr>
          <p:cNvPr id="6" name="2 CuadroTexto"/>
          <p:cNvSpPr txBox="1"/>
          <p:nvPr/>
        </p:nvSpPr>
        <p:spPr>
          <a:xfrm>
            <a:off x="0" y="476672"/>
            <a:ext cx="9143999" cy="733534"/>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Por tanto, </a:t>
            </a:r>
            <a:r>
              <a:rPr lang="es-ES" sz="2400" dirty="0">
                <a:solidFill>
                  <a:srgbClr val="FFFF00"/>
                </a:solidFill>
                <a:latin typeface="Arial" pitchFamily="34" charset="0"/>
                <a:cs typeface="Arial" pitchFamily="34" charset="0"/>
              </a:rPr>
              <a:t>al Rey de los siglos, </a:t>
            </a:r>
            <a:r>
              <a:rPr lang="es-ES" sz="2400" dirty="0">
                <a:solidFill>
                  <a:srgbClr val="00B0F0"/>
                </a:solidFill>
                <a:latin typeface="Arial" pitchFamily="34" charset="0"/>
                <a:cs typeface="Arial" pitchFamily="34" charset="0"/>
              </a:rPr>
              <a:t>inmortal,</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invisible,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al único y sabio Dios,</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sea honor y gloria por los siglos de los siglos. Amén.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0" name="1 CuadroTexto">
            <a:extLst>
              <a:ext uri="{FF2B5EF4-FFF2-40B4-BE49-F238E27FC236}">
                <a16:creationId xmlns:a16="http://schemas.microsoft.com/office/drawing/2014/main" id="{EEF0C95D-E9A5-415A-82EA-87DF3720918F}"/>
              </a:ext>
            </a:extLst>
          </p:cNvPr>
          <p:cNvSpPr txBox="1"/>
          <p:nvPr/>
        </p:nvSpPr>
        <p:spPr>
          <a:xfrm>
            <a:off x="1331640" y="4932457"/>
            <a:ext cx="363054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3:10-12</a:t>
            </a:r>
          </a:p>
        </p:txBody>
      </p:sp>
      <p:sp>
        <p:nvSpPr>
          <p:cNvPr id="11" name="2 CuadroTexto">
            <a:extLst>
              <a:ext uri="{FF2B5EF4-FFF2-40B4-BE49-F238E27FC236}">
                <a16:creationId xmlns:a16="http://schemas.microsoft.com/office/drawing/2014/main" id="{7C9AFF1E-96F9-41E1-BECB-96DD62A17851}"/>
              </a:ext>
            </a:extLst>
          </p:cNvPr>
          <p:cNvSpPr txBox="1"/>
          <p:nvPr/>
        </p:nvSpPr>
        <p:spPr>
          <a:xfrm>
            <a:off x="0" y="5438641"/>
            <a:ext cx="9108504" cy="13747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Como está escrito: </a:t>
            </a:r>
            <a:r>
              <a:rPr lang="es-ES" sz="2400" dirty="0">
                <a:solidFill>
                  <a:srgbClr val="FFFF00"/>
                </a:solidFill>
                <a:latin typeface="Arial" pitchFamily="34" charset="0"/>
                <a:cs typeface="Arial" pitchFamily="34" charset="0"/>
              </a:rPr>
              <a:t>No hay justo, ni aun uno; </a:t>
            </a:r>
            <a:r>
              <a:rPr lang="es-ES" sz="2400" dirty="0">
                <a:solidFill>
                  <a:srgbClr val="00B0F0"/>
                </a:solidFill>
                <a:latin typeface="Arial" pitchFamily="34" charset="0"/>
                <a:cs typeface="Arial" pitchFamily="34" charset="0"/>
              </a:rPr>
              <a:t>no hay quien entienda.</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busque a Dios. </a:t>
            </a:r>
            <a:r>
              <a:rPr lang="es-ES" sz="2400" dirty="0">
                <a:solidFill>
                  <a:srgbClr val="FFFF00"/>
                </a:solidFill>
                <a:latin typeface="Arial" pitchFamily="34" charset="0"/>
                <a:cs typeface="Arial" pitchFamily="34" charset="0"/>
              </a:rPr>
              <a:t>Todos se desviaron, </a:t>
            </a:r>
            <a:r>
              <a:rPr lang="es-ES" sz="2400" dirty="0">
                <a:solidFill>
                  <a:srgbClr val="00B0F0"/>
                </a:solidFill>
                <a:latin typeface="Arial" pitchFamily="34" charset="0"/>
                <a:cs typeface="Arial" pitchFamily="34" charset="0"/>
              </a:rPr>
              <a:t>a una se hicieron inútiles;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haga lo bueno, no hay ni siquiera uno.</a:t>
            </a:r>
            <a:r>
              <a:rPr lang="es-ES" sz="2400" dirty="0">
                <a:solidFill>
                  <a:schemeClr val="bg1"/>
                </a:solidFill>
                <a:latin typeface="Arial" pitchFamily="34" charset="0"/>
                <a:cs typeface="Arial" pitchFamily="34" charset="0"/>
              </a:rPr>
              <a:t>  </a:t>
            </a:r>
          </a:p>
        </p:txBody>
      </p:sp>
      <p:sp>
        <p:nvSpPr>
          <p:cNvPr id="12" name="1 CuadroTexto">
            <a:extLst>
              <a:ext uri="{FF2B5EF4-FFF2-40B4-BE49-F238E27FC236}">
                <a16:creationId xmlns:a16="http://schemas.microsoft.com/office/drawing/2014/main" id="{05A9CF33-9A3A-4EA3-B188-D82320DA37E1}"/>
              </a:ext>
            </a:extLst>
          </p:cNvPr>
          <p:cNvSpPr txBox="1"/>
          <p:nvPr/>
        </p:nvSpPr>
        <p:spPr>
          <a:xfrm>
            <a:off x="719065" y="1116033"/>
            <a:ext cx="310636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1:15</a:t>
            </a:r>
          </a:p>
        </p:txBody>
      </p:sp>
      <p:sp>
        <p:nvSpPr>
          <p:cNvPr id="13" name="2 CuadroTexto">
            <a:extLst>
              <a:ext uri="{FF2B5EF4-FFF2-40B4-BE49-F238E27FC236}">
                <a16:creationId xmlns:a16="http://schemas.microsoft.com/office/drawing/2014/main" id="{656E81D3-7547-4CA4-ADCC-5DECF82AD386}"/>
              </a:ext>
            </a:extLst>
          </p:cNvPr>
          <p:cNvSpPr txBox="1"/>
          <p:nvPr/>
        </p:nvSpPr>
        <p:spPr>
          <a:xfrm>
            <a:off x="251520" y="1628800"/>
            <a:ext cx="4295004" cy="1695336"/>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Palabra fiel y digna de ser recibida por todos: que </a:t>
            </a:r>
            <a:r>
              <a:rPr lang="es-ES" sz="2400" dirty="0">
                <a:solidFill>
                  <a:srgbClr val="FFFF00"/>
                </a:solidFill>
                <a:latin typeface="Arial" pitchFamily="34" charset="0"/>
                <a:cs typeface="Arial" pitchFamily="34" charset="0"/>
              </a:rPr>
              <a:t>Cristo Jesús vino al mundo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para salvar a los pecadores,</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de los cuales yo soy el primero. </a:t>
            </a:r>
          </a:p>
        </p:txBody>
      </p:sp>
      <p:sp>
        <p:nvSpPr>
          <p:cNvPr id="14" name="1 CuadroTexto">
            <a:extLst>
              <a:ext uri="{FF2B5EF4-FFF2-40B4-BE49-F238E27FC236}">
                <a16:creationId xmlns:a16="http://schemas.microsoft.com/office/drawing/2014/main" id="{7AC8F922-25AF-46A8-B3ED-1A0A15F25D13}"/>
              </a:ext>
            </a:extLst>
          </p:cNvPr>
          <p:cNvSpPr txBox="1"/>
          <p:nvPr/>
        </p:nvSpPr>
        <p:spPr>
          <a:xfrm>
            <a:off x="5580112" y="1116033"/>
            <a:ext cx="2763321"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8:3</a:t>
            </a:r>
          </a:p>
        </p:txBody>
      </p:sp>
      <p:sp>
        <p:nvSpPr>
          <p:cNvPr id="15" name="2 CuadroTexto">
            <a:extLst>
              <a:ext uri="{FF2B5EF4-FFF2-40B4-BE49-F238E27FC236}">
                <a16:creationId xmlns:a16="http://schemas.microsoft.com/office/drawing/2014/main" id="{7E26EE54-C115-4393-85FE-8B31200FEFED}"/>
              </a:ext>
            </a:extLst>
          </p:cNvPr>
          <p:cNvSpPr txBox="1"/>
          <p:nvPr/>
        </p:nvSpPr>
        <p:spPr>
          <a:xfrm>
            <a:off x="4897509" y="1635958"/>
            <a:ext cx="4210995" cy="2657138"/>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lo que era imposible para la ley, </a:t>
            </a:r>
            <a:r>
              <a:rPr lang="es-ES" sz="2400" dirty="0">
                <a:solidFill>
                  <a:schemeClr val="bg1"/>
                </a:solidFill>
                <a:latin typeface="Arial" pitchFamily="34" charset="0"/>
                <a:cs typeface="Arial" pitchFamily="34" charset="0"/>
              </a:rPr>
              <a:t>por cuanto era débil por la carne, Dios, enviando a su Hijo en semejanza de carne de pecado y a causa del pecado, condenó al pecado en la carne;</a:t>
            </a:r>
          </a:p>
        </p:txBody>
      </p:sp>
    </p:spTree>
    <p:extLst>
      <p:ext uri="{BB962C8B-B14F-4D97-AF65-F5344CB8AC3E}">
        <p14:creationId xmlns:p14="http://schemas.microsoft.com/office/powerpoint/2010/main" val="416050344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2999247" y="-27384"/>
            <a:ext cx="3111750"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1:17</a:t>
            </a:r>
          </a:p>
        </p:txBody>
      </p:sp>
      <p:sp>
        <p:nvSpPr>
          <p:cNvPr id="6" name="2 CuadroTexto"/>
          <p:cNvSpPr txBox="1"/>
          <p:nvPr/>
        </p:nvSpPr>
        <p:spPr>
          <a:xfrm>
            <a:off x="0" y="476672"/>
            <a:ext cx="9143999" cy="733534"/>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Por tanto, </a:t>
            </a:r>
            <a:r>
              <a:rPr lang="es-ES" sz="2400" dirty="0">
                <a:solidFill>
                  <a:srgbClr val="FFFF00"/>
                </a:solidFill>
                <a:latin typeface="Arial" pitchFamily="34" charset="0"/>
                <a:cs typeface="Arial" pitchFamily="34" charset="0"/>
              </a:rPr>
              <a:t>al Rey de los siglos, </a:t>
            </a:r>
            <a:r>
              <a:rPr lang="es-ES" sz="2400" dirty="0">
                <a:solidFill>
                  <a:srgbClr val="00B0F0"/>
                </a:solidFill>
                <a:latin typeface="Arial" pitchFamily="34" charset="0"/>
                <a:cs typeface="Arial" pitchFamily="34" charset="0"/>
              </a:rPr>
              <a:t>inmortal,</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invisible,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al único y sabio Dios,</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sea honor y gloria por los siglos de los siglos. Amén.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0" name="1 CuadroTexto">
            <a:extLst>
              <a:ext uri="{FF2B5EF4-FFF2-40B4-BE49-F238E27FC236}">
                <a16:creationId xmlns:a16="http://schemas.microsoft.com/office/drawing/2014/main" id="{EEF0C95D-E9A5-415A-82EA-87DF3720918F}"/>
              </a:ext>
            </a:extLst>
          </p:cNvPr>
          <p:cNvSpPr txBox="1"/>
          <p:nvPr/>
        </p:nvSpPr>
        <p:spPr>
          <a:xfrm>
            <a:off x="1331640" y="4932457"/>
            <a:ext cx="363054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3:10-12</a:t>
            </a:r>
          </a:p>
        </p:txBody>
      </p:sp>
      <p:sp>
        <p:nvSpPr>
          <p:cNvPr id="11" name="2 CuadroTexto">
            <a:extLst>
              <a:ext uri="{FF2B5EF4-FFF2-40B4-BE49-F238E27FC236}">
                <a16:creationId xmlns:a16="http://schemas.microsoft.com/office/drawing/2014/main" id="{7C9AFF1E-96F9-41E1-BECB-96DD62A17851}"/>
              </a:ext>
            </a:extLst>
          </p:cNvPr>
          <p:cNvSpPr txBox="1"/>
          <p:nvPr/>
        </p:nvSpPr>
        <p:spPr>
          <a:xfrm>
            <a:off x="0" y="5438641"/>
            <a:ext cx="9108504" cy="13747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Como está escrito: </a:t>
            </a:r>
            <a:r>
              <a:rPr lang="es-ES" sz="2400" dirty="0">
                <a:solidFill>
                  <a:srgbClr val="FFFF00"/>
                </a:solidFill>
                <a:latin typeface="Arial" pitchFamily="34" charset="0"/>
                <a:cs typeface="Arial" pitchFamily="34" charset="0"/>
              </a:rPr>
              <a:t>No hay justo, ni aun uno; </a:t>
            </a:r>
            <a:r>
              <a:rPr lang="es-ES" sz="2400" dirty="0">
                <a:solidFill>
                  <a:srgbClr val="00B0F0"/>
                </a:solidFill>
                <a:latin typeface="Arial" pitchFamily="34" charset="0"/>
                <a:cs typeface="Arial" pitchFamily="34" charset="0"/>
              </a:rPr>
              <a:t>no hay quien entienda.</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busque a Dios. </a:t>
            </a:r>
            <a:r>
              <a:rPr lang="es-ES" sz="2400" dirty="0">
                <a:solidFill>
                  <a:srgbClr val="FFFF00"/>
                </a:solidFill>
                <a:latin typeface="Arial" pitchFamily="34" charset="0"/>
                <a:cs typeface="Arial" pitchFamily="34" charset="0"/>
              </a:rPr>
              <a:t>Todos se desviaron, </a:t>
            </a:r>
            <a:r>
              <a:rPr lang="es-ES" sz="2400" dirty="0">
                <a:solidFill>
                  <a:srgbClr val="00B0F0"/>
                </a:solidFill>
                <a:latin typeface="Arial" pitchFamily="34" charset="0"/>
                <a:cs typeface="Arial" pitchFamily="34" charset="0"/>
              </a:rPr>
              <a:t>a una se hicieron inútiles;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haga lo bueno, no hay ni siquiera uno.</a:t>
            </a:r>
            <a:r>
              <a:rPr lang="es-ES" sz="2400" dirty="0">
                <a:solidFill>
                  <a:schemeClr val="bg1"/>
                </a:solidFill>
                <a:latin typeface="Arial" pitchFamily="34" charset="0"/>
                <a:cs typeface="Arial" pitchFamily="34" charset="0"/>
              </a:rPr>
              <a:t>  </a:t>
            </a:r>
          </a:p>
        </p:txBody>
      </p:sp>
      <p:sp>
        <p:nvSpPr>
          <p:cNvPr id="12" name="1 CuadroTexto">
            <a:extLst>
              <a:ext uri="{FF2B5EF4-FFF2-40B4-BE49-F238E27FC236}">
                <a16:creationId xmlns:a16="http://schemas.microsoft.com/office/drawing/2014/main" id="{05A9CF33-9A3A-4EA3-B188-D82320DA37E1}"/>
              </a:ext>
            </a:extLst>
          </p:cNvPr>
          <p:cNvSpPr txBox="1"/>
          <p:nvPr/>
        </p:nvSpPr>
        <p:spPr>
          <a:xfrm>
            <a:off x="719065" y="1116033"/>
            <a:ext cx="310636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1:15</a:t>
            </a:r>
          </a:p>
        </p:txBody>
      </p:sp>
      <p:sp>
        <p:nvSpPr>
          <p:cNvPr id="13" name="2 CuadroTexto">
            <a:extLst>
              <a:ext uri="{FF2B5EF4-FFF2-40B4-BE49-F238E27FC236}">
                <a16:creationId xmlns:a16="http://schemas.microsoft.com/office/drawing/2014/main" id="{656E81D3-7547-4CA4-ADCC-5DECF82AD386}"/>
              </a:ext>
            </a:extLst>
          </p:cNvPr>
          <p:cNvSpPr txBox="1"/>
          <p:nvPr/>
        </p:nvSpPr>
        <p:spPr>
          <a:xfrm>
            <a:off x="251520" y="1628800"/>
            <a:ext cx="4295004" cy="1695336"/>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Palabra fiel y digna de ser recibida por todos: que </a:t>
            </a:r>
            <a:r>
              <a:rPr lang="es-ES" sz="2400" dirty="0">
                <a:solidFill>
                  <a:srgbClr val="FFFF00"/>
                </a:solidFill>
                <a:latin typeface="Arial" pitchFamily="34" charset="0"/>
                <a:cs typeface="Arial" pitchFamily="34" charset="0"/>
              </a:rPr>
              <a:t>Cristo Jesús vino al mundo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para salvar a los pecadores,</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de los cuales yo soy el primero. </a:t>
            </a:r>
          </a:p>
        </p:txBody>
      </p:sp>
      <p:sp>
        <p:nvSpPr>
          <p:cNvPr id="14" name="1 CuadroTexto">
            <a:extLst>
              <a:ext uri="{FF2B5EF4-FFF2-40B4-BE49-F238E27FC236}">
                <a16:creationId xmlns:a16="http://schemas.microsoft.com/office/drawing/2014/main" id="{7AC8F922-25AF-46A8-B3ED-1A0A15F25D13}"/>
              </a:ext>
            </a:extLst>
          </p:cNvPr>
          <p:cNvSpPr txBox="1"/>
          <p:nvPr/>
        </p:nvSpPr>
        <p:spPr>
          <a:xfrm>
            <a:off x="5580112" y="1116033"/>
            <a:ext cx="2763321"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8:3</a:t>
            </a:r>
          </a:p>
        </p:txBody>
      </p:sp>
      <p:sp>
        <p:nvSpPr>
          <p:cNvPr id="15" name="2 CuadroTexto">
            <a:extLst>
              <a:ext uri="{FF2B5EF4-FFF2-40B4-BE49-F238E27FC236}">
                <a16:creationId xmlns:a16="http://schemas.microsoft.com/office/drawing/2014/main" id="{7E26EE54-C115-4393-85FE-8B31200FEFED}"/>
              </a:ext>
            </a:extLst>
          </p:cNvPr>
          <p:cNvSpPr txBox="1"/>
          <p:nvPr/>
        </p:nvSpPr>
        <p:spPr>
          <a:xfrm>
            <a:off x="4897509" y="1635958"/>
            <a:ext cx="4210995" cy="2657138"/>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lo que era imposible para la ley, </a:t>
            </a:r>
            <a:r>
              <a:rPr lang="es-ES" sz="2400" dirty="0">
                <a:solidFill>
                  <a:srgbClr val="00B0F0"/>
                </a:solidFill>
                <a:latin typeface="Arial" pitchFamily="34" charset="0"/>
                <a:cs typeface="Arial" pitchFamily="34" charset="0"/>
              </a:rPr>
              <a:t>por cuanto era débil por la carne, </a:t>
            </a:r>
            <a:r>
              <a:rPr lang="es-ES" sz="2400" dirty="0">
                <a:solidFill>
                  <a:schemeClr val="bg1"/>
                </a:solidFill>
                <a:latin typeface="Arial" pitchFamily="34" charset="0"/>
                <a:cs typeface="Arial" pitchFamily="34" charset="0"/>
              </a:rPr>
              <a:t>Dios, enviando a su Hijo en semejanza de carne de pecado y a causa del pecado, condenó al pecado en la carne;</a:t>
            </a:r>
          </a:p>
        </p:txBody>
      </p:sp>
    </p:spTree>
    <p:extLst>
      <p:ext uri="{BB962C8B-B14F-4D97-AF65-F5344CB8AC3E}">
        <p14:creationId xmlns:p14="http://schemas.microsoft.com/office/powerpoint/2010/main" val="381898864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2999247" y="-27384"/>
            <a:ext cx="3111750"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1:17</a:t>
            </a:r>
          </a:p>
        </p:txBody>
      </p:sp>
      <p:sp>
        <p:nvSpPr>
          <p:cNvPr id="6" name="2 CuadroTexto"/>
          <p:cNvSpPr txBox="1"/>
          <p:nvPr/>
        </p:nvSpPr>
        <p:spPr>
          <a:xfrm>
            <a:off x="0" y="476672"/>
            <a:ext cx="9143999" cy="733534"/>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Por tanto, </a:t>
            </a:r>
            <a:r>
              <a:rPr lang="es-ES" sz="2400" dirty="0">
                <a:solidFill>
                  <a:srgbClr val="FFFF00"/>
                </a:solidFill>
                <a:latin typeface="Arial" pitchFamily="34" charset="0"/>
                <a:cs typeface="Arial" pitchFamily="34" charset="0"/>
              </a:rPr>
              <a:t>al Rey de los siglos, </a:t>
            </a:r>
            <a:r>
              <a:rPr lang="es-ES" sz="2400" dirty="0">
                <a:solidFill>
                  <a:srgbClr val="00B0F0"/>
                </a:solidFill>
                <a:latin typeface="Arial" pitchFamily="34" charset="0"/>
                <a:cs typeface="Arial" pitchFamily="34" charset="0"/>
              </a:rPr>
              <a:t>inmortal,</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invisible,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al único y sabio Dios,</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sea honor y gloria por los siglos de los siglos. Amén.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0" name="1 CuadroTexto">
            <a:extLst>
              <a:ext uri="{FF2B5EF4-FFF2-40B4-BE49-F238E27FC236}">
                <a16:creationId xmlns:a16="http://schemas.microsoft.com/office/drawing/2014/main" id="{EEF0C95D-E9A5-415A-82EA-87DF3720918F}"/>
              </a:ext>
            </a:extLst>
          </p:cNvPr>
          <p:cNvSpPr txBox="1"/>
          <p:nvPr/>
        </p:nvSpPr>
        <p:spPr>
          <a:xfrm>
            <a:off x="1331640" y="4932457"/>
            <a:ext cx="363054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3:10-12</a:t>
            </a:r>
          </a:p>
        </p:txBody>
      </p:sp>
      <p:sp>
        <p:nvSpPr>
          <p:cNvPr id="11" name="2 CuadroTexto">
            <a:extLst>
              <a:ext uri="{FF2B5EF4-FFF2-40B4-BE49-F238E27FC236}">
                <a16:creationId xmlns:a16="http://schemas.microsoft.com/office/drawing/2014/main" id="{7C9AFF1E-96F9-41E1-BECB-96DD62A17851}"/>
              </a:ext>
            </a:extLst>
          </p:cNvPr>
          <p:cNvSpPr txBox="1"/>
          <p:nvPr/>
        </p:nvSpPr>
        <p:spPr>
          <a:xfrm>
            <a:off x="0" y="5438641"/>
            <a:ext cx="9108504" cy="13747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Como está escrito: </a:t>
            </a:r>
            <a:r>
              <a:rPr lang="es-ES" sz="2400" dirty="0">
                <a:solidFill>
                  <a:srgbClr val="FFFF00"/>
                </a:solidFill>
                <a:latin typeface="Arial" pitchFamily="34" charset="0"/>
                <a:cs typeface="Arial" pitchFamily="34" charset="0"/>
              </a:rPr>
              <a:t>No hay justo, ni aun uno; </a:t>
            </a:r>
            <a:r>
              <a:rPr lang="es-ES" sz="2400" dirty="0">
                <a:solidFill>
                  <a:srgbClr val="00B0F0"/>
                </a:solidFill>
                <a:latin typeface="Arial" pitchFamily="34" charset="0"/>
                <a:cs typeface="Arial" pitchFamily="34" charset="0"/>
              </a:rPr>
              <a:t>no hay quien entienda.</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busque a Dios. </a:t>
            </a:r>
            <a:r>
              <a:rPr lang="es-ES" sz="2400" dirty="0">
                <a:solidFill>
                  <a:srgbClr val="FFFF00"/>
                </a:solidFill>
                <a:latin typeface="Arial" pitchFamily="34" charset="0"/>
                <a:cs typeface="Arial" pitchFamily="34" charset="0"/>
              </a:rPr>
              <a:t>Todos se desviaron, </a:t>
            </a:r>
            <a:r>
              <a:rPr lang="es-ES" sz="2400" dirty="0">
                <a:solidFill>
                  <a:srgbClr val="00B0F0"/>
                </a:solidFill>
                <a:latin typeface="Arial" pitchFamily="34" charset="0"/>
                <a:cs typeface="Arial" pitchFamily="34" charset="0"/>
              </a:rPr>
              <a:t>a una se hicieron inútiles;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haga lo bueno, no hay ni siquiera uno.</a:t>
            </a:r>
            <a:r>
              <a:rPr lang="es-ES" sz="2400" dirty="0">
                <a:solidFill>
                  <a:schemeClr val="bg1"/>
                </a:solidFill>
                <a:latin typeface="Arial" pitchFamily="34" charset="0"/>
                <a:cs typeface="Arial" pitchFamily="34" charset="0"/>
              </a:rPr>
              <a:t>  </a:t>
            </a:r>
          </a:p>
        </p:txBody>
      </p:sp>
      <p:sp>
        <p:nvSpPr>
          <p:cNvPr id="12" name="1 CuadroTexto">
            <a:extLst>
              <a:ext uri="{FF2B5EF4-FFF2-40B4-BE49-F238E27FC236}">
                <a16:creationId xmlns:a16="http://schemas.microsoft.com/office/drawing/2014/main" id="{05A9CF33-9A3A-4EA3-B188-D82320DA37E1}"/>
              </a:ext>
            </a:extLst>
          </p:cNvPr>
          <p:cNvSpPr txBox="1"/>
          <p:nvPr/>
        </p:nvSpPr>
        <p:spPr>
          <a:xfrm>
            <a:off x="719065" y="1116033"/>
            <a:ext cx="310636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1:15</a:t>
            </a:r>
          </a:p>
        </p:txBody>
      </p:sp>
      <p:sp>
        <p:nvSpPr>
          <p:cNvPr id="13" name="2 CuadroTexto">
            <a:extLst>
              <a:ext uri="{FF2B5EF4-FFF2-40B4-BE49-F238E27FC236}">
                <a16:creationId xmlns:a16="http://schemas.microsoft.com/office/drawing/2014/main" id="{656E81D3-7547-4CA4-ADCC-5DECF82AD386}"/>
              </a:ext>
            </a:extLst>
          </p:cNvPr>
          <p:cNvSpPr txBox="1"/>
          <p:nvPr/>
        </p:nvSpPr>
        <p:spPr>
          <a:xfrm>
            <a:off x="251520" y="1628800"/>
            <a:ext cx="4295004" cy="1695336"/>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Palabra fiel y digna de ser recibida por todos: que </a:t>
            </a:r>
            <a:r>
              <a:rPr lang="es-ES" sz="2400" dirty="0">
                <a:solidFill>
                  <a:srgbClr val="FFFF00"/>
                </a:solidFill>
                <a:latin typeface="Arial" pitchFamily="34" charset="0"/>
                <a:cs typeface="Arial" pitchFamily="34" charset="0"/>
              </a:rPr>
              <a:t>Cristo Jesús vino al mundo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para salvar a los pecadores,</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de los cuales yo soy el primero. </a:t>
            </a:r>
          </a:p>
        </p:txBody>
      </p:sp>
      <p:sp>
        <p:nvSpPr>
          <p:cNvPr id="14" name="1 CuadroTexto">
            <a:extLst>
              <a:ext uri="{FF2B5EF4-FFF2-40B4-BE49-F238E27FC236}">
                <a16:creationId xmlns:a16="http://schemas.microsoft.com/office/drawing/2014/main" id="{7AC8F922-25AF-46A8-B3ED-1A0A15F25D13}"/>
              </a:ext>
            </a:extLst>
          </p:cNvPr>
          <p:cNvSpPr txBox="1"/>
          <p:nvPr/>
        </p:nvSpPr>
        <p:spPr>
          <a:xfrm>
            <a:off x="5580112" y="1116033"/>
            <a:ext cx="2763321"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8:3</a:t>
            </a:r>
          </a:p>
        </p:txBody>
      </p:sp>
      <p:sp>
        <p:nvSpPr>
          <p:cNvPr id="15" name="2 CuadroTexto">
            <a:extLst>
              <a:ext uri="{FF2B5EF4-FFF2-40B4-BE49-F238E27FC236}">
                <a16:creationId xmlns:a16="http://schemas.microsoft.com/office/drawing/2014/main" id="{7E26EE54-C115-4393-85FE-8B31200FEFED}"/>
              </a:ext>
            </a:extLst>
          </p:cNvPr>
          <p:cNvSpPr txBox="1"/>
          <p:nvPr/>
        </p:nvSpPr>
        <p:spPr>
          <a:xfrm>
            <a:off x="4897509" y="1635958"/>
            <a:ext cx="4210995" cy="2657138"/>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lo que era imposible para la ley, </a:t>
            </a:r>
            <a:r>
              <a:rPr lang="es-ES" sz="2400" dirty="0">
                <a:solidFill>
                  <a:srgbClr val="00B0F0"/>
                </a:solidFill>
                <a:latin typeface="Arial" pitchFamily="34" charset="0"/>
                <a:cs typeface="Arial" pitchFamily="34" charset="0"/>
              </a:rPr>
              <a:t>por cuanto era débil por la carne, </a:t>
            </a:r>
            <a:r>
              <a:rPr lang="es-ES" sz="2400" dirty="0">
                <a:solidFill>
                  <a:srgbClr val="FFFF00"/>
                </a:solidFill>
                <a:latin typeface="Arial" pitchFamily="34" charset="0"/>
                <a:cs typeface="Arial" pitchFamily="34" charset="0"/>
              </a:rPr>
              <a:t>Dios, enviando a su Hijo en semejanza de carne de pecado</a:t>
            </a:r>
            <a:r>
              <a:rPr lang="es-ES" sz="2400" dirty="0">
                <a:solidFill>
                  <a:schemeClr val="bg1"/>
                </a:solidFill>
                <a:latin typeface="Arial" pitchFamily="34" charset="0"/>
                <a:cs typeface="Arial" pitchFamily="34" charset="0"/>
              </a:rPr>
              <a:t> y a causa del pecado, condenó al pecado en la carne;</a:t>
            </a:r>
          </a:p>
        </p:txBody>
      </p:sp>
    </p:spTree>
    <p:extLst>
      <p:ext uri="{BB962C8B-B14F-4D97-AF65-F5344CB8AC3E}">
        <p14:creationId xmlns:p14="http://schemas.microsoft.com/office/powerpoint/2010/main" val="425542794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2999247" y="-27384"/>
            <a:ext cx="3111750"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1:17</a:t>
            </a:r>
          </a:p>
        </p:txBody>
      </p:sp>
      <p:sp>
        <p:nvSpPr>
          <p:cNvPr id="6" name="2 CuadroTexto"/>
          <p:cNvSpPr txBox="1"/>
          <p:nvPr/>
        </p:nvSpPr>
        <p:spPr>
          <a:xfrm>
            <a:off x="0" y="476672"/>
            <a:ext cx="9143999" cy="733534"/>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Por tanto, </a:t>
            </a:r>
            <a:r>
              <a:rPr lang="es-ES" sz="2400" dirty="0">
                <a:solidFill>
                  <a:srgbClr val="FFFF00"/>
                </a:solidFill>
                <a:latin typeface="Arial" pitchFamily="34" charset="0"/>
                <a:cs typeface="Arial" pitchFamily="34" charset="0"/>
              </a:rPr>
              <a:t>al Rey de los siglos, </a:t>
            </a:r>
            <a:r>
              <a:rPr lang="es-ES" sz="2400" dirty="0">
                <a:solidFill>
                  <a:srgbClr val="00B0F0"/>
                </a:solidFill>
                <a:latin typeface="Arial" pitchFamily="34" charset="0"/>
                <a:cs typeface="Arial" pitchFamily="34" charset="0"/>
              </a:rPr>
              <a:t>inmortal,</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invisible,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al único y sabio Dios,</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sea honor y gloria por los siglos de los siglos. Amén.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0" name="1 CuadroTexto">
            <a:extLst>
              <a:ext uri="{FF2B5EF4-FFF2-40B4-BE49-F238E27FC236}">
                <a16:creationId xmlns:a16="http://schemas.microsoft.com/office/drawing/2014/main" id="{EEF0C95D-E9A5-415A-82EA-87DF3720918F}"/>
              </a:ext>
            </a:extLst>
          </p:cNvPr>
          <p:cNvSpPr txBox="1"/>
          <p:nvPr/>
        </p:nvSpPr>
        <p:spPr>
          <a:xfrm>
            <a:off x="1331640" y="4932457"/>
            <a:ext cx="363054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3:10-12</a:t>
            </a:r>
          </a:p>
        </p:txBody>
      </p:sp>
      <p:sp>
        <p:nvSpPr>
          <p:cNvPr id="11" name="2 CuadroTexto">
            <a:extLst>
              <a:ext uri="{FF2B5EF4-FFF2-40B4-BE49-F238E27FC236}">
                <a16:creationId xmlns:a16="http://schemas.microsoft.com/office/drawing/2014/main" id="{7C9AFF1E-96F9-41E1-BECB-96DD62A17851}"/>
              </a:ext>
            </a:extLst>
          </p:cNvPr>
          <p:cNvSpPr txBox="1"/>
          <p:nvPr/>
        </p:nvSpPr>
        <p:spPr>
          <a:xfrm>
            <a:off x="0" y="5438641"/>
            <a:ext cx="9108504" cy="13747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Como está escrito: </a:t>
            </a:r>
            <a:r>
              <a:rPr lang="es-ES" sz="2400" dirty="0">
                <a:solidFill>
                  <a:srgbClr val="FFFF00"/>
                </a:solidFill>
                <a:latin typeface="Arial" pitchFamily="34" charset="0"/>
                <a:cs typeface="Arial" pitchFamily="34" charset="0"/>
              </a:rPr>
              <a:t>No hay justo, ni aun uno; </a:t>
            </a:r>
            <a:r>
              <a:rPr lang="es-ES" sz="2400" dirty="0">
                <a:solidFill>
                  <a:srgbClr val="00B0F0"/>
                </a:solidFill>
                <a:latin typeface="Arial" pitchFamily="34" charset="0"/>
                <a:cs typeface="Arial" pitchFamily="34" charset="0"/>
              </a:rPr>
              <a:t>no hay quien entienda.</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busque a Dios. </a:t>
            </a:r>
            <a:r>
              <a:rPr lang="es-ES" sz="2400" dirty="0">
                <a:solidFill>
                  <a:srgbClr val="FFFF00"/>
                </a:solidFill>
                <a:latin typeface="Arial" pitchFamily="34" charset="0"/>
                <a:cs typeface="Arial" pitchFamily="34" charset="0"/>
              </a:rPr>
              <a:t>Todos se desviaron, </a:t>
            </a:r>
            <a:r>
              <a:rPr lang="es-ES" sz="2400" dirty="0">
                <a:solidFill>
                  <a:srgbClr val="00B0F0"/>
                </a:solidFill>
                <a:latin typeface="Arial" pitchFamily="34" charset="0"/>
                <a:cs typeface="Arial" pitchFamily="34" charset="0"/>
              </a:rPr>
              <a:t>a una se hicieron inútiles;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haga lo bueno, no hay ni siquiera uno.</a:t>
            </a:r>
            <a:r>
              <a:rPr lang="es-ES" sz="2400" dirty="0">
                <a:solidFill>
                  <a:schemeClr val="bg1"/>
                </a:solidFill>
                <a:latin typeface="Arial" pitchFamily="34" charset="0"/>
                <a:cs typeface="Arial" pitchFamily="34" charset="0"/>
              </a:rPr>
              <a:t>  </a:t>
            </a:r>
          </a:p>
        </p:txBody>
      </p:sp>
      <p:sp>
        <p:nvSpPr>
          <p:cNvPr id="12" name="1 CuadroTexto">
            <a:extLst>
              <a:ext uri="{FF2B5EF4-FFF2-40B4-BE49-F238E27FC236}">
                <a16:creationId xmlns:a16="http://schemas.microsoft.com/office/drawing/2014/main" id="{05A9CF33-9A3A-4EA3-B188-D82320DA37E1}"/>
              </a:ext>
            </a:extLst>
          </p:cNvPr>
          <p:cNvSpPr txBox="1"/>
          <p:nvPr/>
        </p:nvSpPr>
        <p:spPr>
          <a:xfrm>
            <a:off x="719065" y="1116033"/>
            <a:ext cx="310636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1:15</a:t>
            </a:r>
          </a:p>
        </p:txBody>
      </p:sp>
      <p:sp>
        <p:nvSpPr>
          <p:cNvPr id="13" name="2 CuadroTexto">
            <a:extLst>
              <a:ext uri="{FF2B5EF4-FFF2-40B4-BE49-F238E27FC236}">
                <a16:creationId xmlns:a16="http://schemas.microsoft.com/office/drawing/2014/main" id="{656E81D3-7547-4CA4-ADCC-5DECF82AD386}"/>
              </a:ext>
            </a:extLst>
          </p:cNvPr>
          <p:cNvSpPr txBox="1"/>
          <p:nvPr/>
        </p:nvSpPr>
        <p:spPr>
          <a:xfrm>
            <a:off x="251520" y="1628800"/>
            <a:ext cx="4295004" cy="1695336"/>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Palabra fiel y digna de ser recibida por todos: que </a:t>
            </a:r>
            <a:r>
              <a:rPr lang="es-ES" sz="2400" dirty="0">
                <a:solidFill>
                  <a:srgbClr val="FFFF00"/>
                </a:solidFill>
                <a:latin typeface="Arial" pitchFamily="34" charset="0"/>
                <a:cs typeface="Arial" pitchFamily="34" charset="0"/>
              </a:rPr>
              <a:t>Cristo Jesús vino al mundo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para salvar a los pecadores,</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de los cuales yo soy el primero. </a:t>
            </a:r>
          </a:p>
        </p:txBody>
      </p:sp>
      <p:sp>
        <p:nvSpPr>
          <p:cNvPr id="14" name="1 CuadroTexto">
            <a:extLst>
              <a:ext uri="{FF2B5EF4-FFF2-40B4-BE49-F238E27FC236}">
                <a16:creationId xmlns:a16="http://schemas.microsoft.com/office/drawing/2014/main" id="{7AC8F922-25AF-46A8-B3ED-1A0A15F25D13}"/>
              </a:ext>
            </a:extLst>
          </p:cNvPr>
          <p:cNvSpPr txBox="1"/>
          <p:nvPr/>
        </p:nvSpPr>
        <p:spPr>
          <a:xfrm>
            <a:off x="5580112" y="1116033"/>
            <a:ext cx="2763321"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8:3</a:t>
            </a:r>
          </a:p>
        </p:txBody>
      </p:sp>
      <p:sp>
        <p:nvSpPr>
          <p:cNvPr id="15" name="2 CuadroTexto">
            <a:extLst>
              <a:ext uri="{FF2B5EF4-FFF2-40B4-BE49-F238E27FC236}">
                <a16:creationId xmlns:a16="http://schemas.microsoft.com/office/drawing/2014/main" id="{7E26EE54-C115-4393-85FE-8B31200FEFED}"/>
              </a:ext>
            </a:extLst>
          </p:cNvPr>
          <p:cNvSpPr txBox="1"/>
          <p:nvPr/>
        </p:nvSpPr>
        <p:spPr>
          <a:xfrm>
            <a:off x="4897509" y="1635958"/>
            <a:ext cx="4210995" cy="2657138"/>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lo que era imposible para la ley, </a:t>
            </a:r>
            <a:r>
              <a:rPr lang="es-ES" sz="2400" dirty="0">
                <a:solidFill>
                  <a:srgbClr val="00B0F0"/>
                </a:solidFill>
                <a:latin typeface="Arial" pitchFamily="34" charset="0"/>
                <a:cs typeface="Arial" pitchFamily="34" charset="0"/>
              </a:rPr>
              <a:t>por cuanto era débil por la carne, </a:t>
            </a:r>
            <a:r>
              <a:rPr lang="es-ES" sz="2400" dirty="0">
                <a:solidFill>
                  <a:srgbClr val="FFFF00"/>
                </a:solidFill>
                <a:latin typeface="Arial" pitchFamily="34" charset="0"/>
                <a:cs typeface="Arial" pitchFamily="34" charset="0"/>
              </a:rPr>
              <a:t>Dios, enviando a su Hijo en semejanza de carne de pecado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y a causa del pecado, condenó al pecado en la carne;</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Tree>
    <p:extLst>
      <p:ext uri="{BB962C8B-B14F-4D97-AF65-F5344CB8AC3E}">
        <p14:creationId xmlns:p14="http://schemas.microsoft.com/office/powerpoint/2010/main" val="959540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493775" y="-27384"/>
            <a:ext cx="2122697"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Juan 1:29</a:t>
            </a:r>
          </a:p>
        </p:txBody>
      </p:sp>
      <p:sp>
        <p:nvSpPr>
          <p:cNvPr id="6" name="2 CuadroTexto"/>
          <p:cNvSpPr txBox="1"/>
          <p:nvPr/>
        </p:nvSpPr>
        <p:spPr>
          <a:xfrm>
            <a:off x="0" y="463218"/>
            <a:ext cx="9143999" cy="733534"/>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El siguiente día vio Juan a Jesús que venía a él, y dijo: He aquí el Cordero de Dios, que quita el pecado del mundo.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0" name="1 CuadroTexto">
            <a:extLst>
              <a:ext uri="{FF2B5EF4-FFF2-40B4-BE49-F238E27FC236}">
                <a16:creationId xmlns:a16="http://schemas.microsoft.com/office/drawing/2014/main" id="{EEF0C95D-E9A5-415A-82EA-87DF3720918F}"/>
              </a:ext>
            </a:extLst>
          </p:cNvPr>
          <p:cNvSpPr txBox="1"/>
          <p:nvPr/>
        </p:nvSpPr>
        <p:spPr>
          <a:xfrm>
            <a:off x="1331640" y="4932457"/>
            <a:ext cx="363054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3:10-12</a:t>
            </a:r>
          </a:p>
        </p:txBody>
      </p:sp>
      <p:sp>
        <p:nvSpPr>
          <p:cNvPr id="11" name="2 CuadroTexto">
            <a:extLst>
              <a:ext uri="{FF2B5EF4-FFF2-40B4-BE49-F238E27FC236}">
                <a16:creationId xmlns:a16="http://schemas.microsoft.com/office/drawing/2014/main" id="{7C9AFF1E-96F9-41E1-BECB-96DD62A17851}"/>
              </a:ext>
            </a:extLst>
          </p:cNvPr>
          <p:cNvSpPr txBox="1"/>
          <p:nvPr/>
        </p:nvSpPr>
        <p:spPr>
          <a:xfrm>
            <a:off x="0" y="5438641"/>
            <a:ext cx="9108504" cy="13747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Como está escrito: </a:t>
            </a:r>
            <a:r>
              <a:rPr lang="es-ES" sz="2400" dirty="0">
                <a:solidFill>
                  <a:srgbClr val="FFFF00"/>
                </a:solidFill>
                <a:latin typeface="Arial" pitchFamily="34" charset="0"/>
                <a:cs typeface="Arial" pitchFamily="34" charset="0"/>
              </a:rPr>
              <a:t>No hay justo, ni aun uno; </a:t>
            </a:r>
            <a:r>
              <a:rPr lang="es-ES" sz="2400" dirty="0">
                <a:solidFill>
                  <a:srgbClr val="00B0F0"/>
                </a:solidFill>
                <a:latin typeface="Arial" pitchFamily="34" charset="0"/>
                <a:cs typeface="Arial" pitchFamily="34" charset="0"/>
              </a:rPr>
              <a:t>no hay quien entienda.</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busque a Dios. </a:t>
            </a:r>
            <a:r>
              <a:rPr lang="es-ES" sz="2400" dirty="0">
                <a:solidFill>
                  <a:srgbClr val="FFFF00"/>
                </a:solidFill>
                <a:latin typeface="Arial" pitchFamily="34" charset="0"/>
                <a:cs typeface="Arial" pitchFamily="34" charset="0"/>
              </a:rPr>
              <a:t>Todos se desviaron, </a:t>
            </a:r>
            <a:r>
              <a:rPr lang="es-ES" sz="2400" dirty="0">
                <a:solidFill>
                  <a:srgbClr val="00B0F0"/>
                </a:solidFill>
                <a:latin typeface="Arial" pitchFamily="34" charset="0"/>
                <a:cs typeface="Arial" pitchFamily="34" charset="0"/>
              </a:rPr>
              <a:t>a una se hicieron inútiles;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haga lo bueno, no hay ni siquiera uno.</a:t>
            </a:r>
            <a:r>
              <a:rPr lang="es-ES" sz="2400" dirty="0">
                <a:solidFill>
                  <a:schemeClr val="bg1"/>
                </a:solidFill>
                <a:latin typeface="Arial" pitchFamily="34" charset="0"/>
                <a:cs typeface="Arial" pitchFamily="34" charset="0"/>
              </a:rPr>
              <a:t>  </a:t>
            </a:r>
          </a:p>
        </p:txBody>
      </p:sp>
      <p:sp>
        <p:nvSpPr>
          <p:cNvPr id="12" name="1 CuadroTexto">
            <a:extLst>
              <a:ext uri="{FF2B5EF4-FFF2-40B4-BE49-F238E27FC236}">
                <a16:creationId xmlns:a16="http://schemas.microsoft.com/office/drawing/2014/main" id="{05A9CF33-9A3A-4EA3-B188-D82320DA37E1}"/>
              </a:ext>
            </a:extLst>
          </p:cNvPr>
          <p:cNvSpPr txBox="1"/>
          <p:nvPr/>
        </p:nvSpPr>
        <p:spPr>
          <a:xfrm>
            <a:off x="719065" y="1116033"/>
            <a:ext cx="310636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1:15</a:t>
            </a:r>
          </a:p>
        </p:txBody>
      </p:sp>
      <p:sp>
        <p:nvSpPr>
          <p:cNvPr id="13" name="2 CuadroTexto">
            <a:extLst>
              <a:ext uri="{FF2B5EF4-FFF2-40B4-BE49-F238E27FC236}">
                <a16:creationId xmlns:a16="http://schemas.microsoft.com/office/drawing/2014/main" id="{656E81D3-7547-4CA4-ADCC-5DECF82AD386}"/>
              </a:ext>
            </a:extLst>
          </p:cNvPr>
          <p:cNvSpPr txBox="1"/>
          <p:nvPr/>
        </p:nvSpPr>
        <p:spPr>
          <a:xfrm>
            <a:off x="251520" y="1628800"/>
            <a:ext cx="4295004" cy="1695336"/>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Palabra fiel y digna de ser recibida por todos: que </a:t>
            </a:r>
            <a:r>
              <a:rPr lang="es-ES" sz="2400" dirty="0">
                <a:solidFill>
                  <a:srgbClr val="FFFF00"/>
                </a:solidFill>
                <a:latin typeface="Arial" pitchFamily="34" charset="0"/>
                <a:cs typeface="Arial" pitchFamily="34" charset="0"/>
              </a:rPr>
              <a:t>Cristo Jesús vino al mundo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para salvar a los pecadores,</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de los cuales yo soy el primero. </a:t>
            </a:r>
          </a:p>
        </p:txBody>
      </p:sp>
      <p:sp>
        <p:nvSpPr>
          <p:cNvPr id="14" name="1 CuadroTexto">
            <a:extLst>
              <a:ext uri="{FF2B5EF4-FFF2-40B4-BE49-F238E27FC236}">
                <a16:creationId xmlns:a16="http://schemas.microsoft.com/office/drawing/2014/main" id="{7AC8F922-25AF-46A8-B3ED-1A0A15F25D13}"/>
              </a:ext>
            </a:extLst>
          </p:cNvPr>
          <p:cNvSpPr txBox="1"/>
          <p:nvPr/>
        </p:nvSpPr>
        <p:spPr>
          <a:xfrm>
            <a:off x="5580112" y="1116033"/>
            <a:ext cx="2763321"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8:3</a:t>
            </a:r>
          </a:p>
        </p:txBody>
      </p:sp>
      <p:sp>
        <p:nvSpPr>
          <p:cNvPr id="15" name="2 CuadroTexto">
            <a:extLst>
              <a:ext uri="{FF2B5EF4-FFF2-40B4-BE49-F238E27FC236}">
                <a16:creationId xmlns:a16="http://schemas.microsoft.com/office/drawing/2014/main" id="{7E26EE54-C115-4393-85FE-8B31200FEFED}"/>
              </a:ext>
            </a:extLst>
          </p:cNvPr>
          <p:cNvSpPr txBox="1"/>
          <p:nvPr/>
        </p:nvSpPr>
        <p:spPr>
          <a:xfrm>
            <a:off x="4897509" y="1635958"/>
            <a:ext cx="4210995" cy="2657138"/>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lo que era imposible para la ley, </a:t>
            </a:r>
            <a:r>
              <a:rPr lang="es-ES" sz="2400" dirty="0">
                <a:solidFill>
                  <a:srgbClr val="00B0F0"/>
                </a:solidFill>
                <a:latin typeface="Arial" pitchFamily="34" charset="0"/>
                <a:cs typeface="Arial" pitchFamily="34" charset="0"/>
              </a:rPr>
              <a:t>por cuanto era débil por la carne, </a:t>
            </a:r>
            <a:r>
              <a:rPr lang="es-ES" sz="2400" dirty="0">
                <a:solidFill>
                  <a:srgbClr val="FFFF00"/>
                </a:solidFill>
                <a:latin typeface="Arial" pitchFamily="34" charset="0"/>
                <a:cs typeface="Arial" pitchFamily="34" charset="0"/>
              </a:rPr>
              <a:t>Dios, enviando a su Hijo en semejanza de carne de pecado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y a causa del pecado, condenó al pecado en la carne;</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Tree>
    <p:extLst>
      <p:ext uri="{BB962C8B-B14F-4D97-AF65-F5344CB8AC3E}">
        <p14:creationId xmlns:p14="http://schemas.microsoft.com/office/powerpoint/2010/main" val="1852715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extBox 1"/>
          <p:cNvSpPr txBox="1"/>
          <p:nvPr/>
        </p:nvSpPr>
        <p:spPr>
          <a:xfrm>
            <a:off x="800100" y="4409182"/>
            <a:ext cx="7620000" cy="1077218"/>
          </a:xfrm>
          <a:prstGeom prst="rect">
            <a:avLst/>
          </a:prstGeom>
          <a:noFill/>
        </p:spPr>
        <p:txBody>
          <a:bodyPr wrap="square" rtlCol="0">
            <a:spAutoFit/>
          </a:bodyPr>
          <a:lstStyle/>
          <a:p>
            <a:pPr algn="ctr"/>
            <a:r>
              <a:rPr lang="es-419" sz="3200" b="1" dirty="0">
                <a:solidFill>
                  <a:schemeClr val="bg1"/>
                </a:solidFill>
                <a:cs typeface="Arial" panose="020B0604020202020204" pitchFamily="34" charset="0"/>
              </a:rPr>
              <a:t>Si desea una copia de la presentación en PowerPoint visite: </a:t>
            </a:r>
          </a:p>
        </p:txBody>
      </p:sp>
      <p:sp>
        <p:nvSpPr>
          <p:cNvPr id="3" name="TextBox 2"/>
          <p:cNvSpPr txBox="1"/>
          <p:nvPr/>
        </p:nvSpPr>
        <p:spPr>
          <a:xfrm>
            <a:off x="838200" y="5486400"/>
            <a:ext cx="7620000" cy="584775"/>
          </a:xfrm>
          <a:prstGeom prst="rect">
            <a:avLst/>
          </a:prstGeom>
          <a:noFill/>
        </p:spPr>
        <p:txBody>
          <a:bodyPr wrap="square" rtlCol="0">
            <a:spAutoFit/>
          </a:bodyPr>
          <a:lstStyle/>
          <a:p>
            <a:pPr algn="ctr"/>
            <a:r>
              <a:rPr lang="en-US" sz="3200" b="1" dirty="0">
                <a:solidFill>
                  <a:srgbClr val="FFFF00"/>
                </a:solidFill>
                <a:cs typeface="Arial" panose="020B0604020202020204" pitchFamily="34" charset="0"/>
              </a:rPr>
              <a:t>www.escuelasabatica 2000.org</a:t>
            </a:r>
            <a:endParaRPr lang="es-419" sz="3200" b="1" dirty="0">
              <a:solidFill>
                <a:srgbClr val="FFFF00"/>
              </a:solidFill>
              <a:cs typeface="Arial" panose="020B0604020202020204" pitchFamily="34" charset="0"/>
            </a:endParaRPr>
          </a:p>
        </p:txBody>
      </p:sp>
      <p:sp>
        <p:nvSpPr>
          <p:cNvPr id="4" name="TextBox 3"/>
          <p:cNvSpPr txBox="1"/>
          <p:nvPr/>
        </p:nvSpPr>
        <p:spPr>
          <a:xfrm>
            <a:off x="381000" y="6044625"/>
            <a:ext cx="8534400" cy="584775"/>
          </a:xfrm>
          <a:prstGeom prst="rect">
            <a:avLst/>
          </a:prstGeom>
          <a:noFill/>
        </p:spPr>
        <p:txBody>
          <a:bodyPr wrap="square" rtlCol="0">
            <a:spAutoFit/>
          </a:bodyPr>
          <a:lstStyle/>
          <a:p>
            <a:pPr algn="ctr"/>
            <a:r>
              <a:rPr lang="es-419" sz="3200" b="1" dirty="0">
                <a:solidFill>
                  <a:srgbClr val="00B0F0"/>
                </a:solidFill>
                <a:cs typeface="Arial" panose="020B0604020202020204" pitchFamily="34" charset="0"/>
              </a:rPr>
              <a:t>Si le gusto, apriete me gusta y suscríbase</a:t>
            </a:r>
            <a:r>
              <a:rPr lang="en-US" sz="3200" b="1" dirty="0">
                <a:solidFill>
                  <a:srgbClr val="00B0F0"/>
                </a:solidFill>
                <a:cs typeface="Arial" panose="020B0604020202020204" pitchFamily="34" charset="0"/>
              </a:rPr>
              <a:t>.</a:t>
            </a:r>
            <a:endParaRPr lang="es-419" sz="3200" b="1" dirty="0">
              <a:solidFill>
                <a:srgbClr val="00B0F0"/>
              </a:solidFill>
              <a:cs typeface="Arial" panose="020B0604020202020204" pitchFamily="34" charset="0"/>
            </a:endParaRPr>
          </a:p>
        </p:txBody>
      </p:sp>
      <p:pic>
        <p:nvPicPr>
          <p:cNvPr id="5" name="Picture 4">
            <a:extLst>
              <a:ext uri="{FF2B5EF4-FFF2-40B4-BE49-F238E27FC236}">
                <a16:creationId xmlns:a16="http://schemas.microsoft.com/office/drawing/2014/main" id="{B9DDDCB5-6573-43F8-BFF8-300DD96AE15B}"/>
              </a:ext>
            </a:extLst>
          </p:cNvPr>
          <p:cNvPicPr>
            <a:picLocks noChangeAspect="1"/>
          </p:cNvPicPr>
          <p:nvPr/>
        </p:nvPicPr>
        <p:blipFill rotWithShape="1">
          <a:blip r:embed="rId2"/>
          <a:srcRect l="11068" t="35123" r="74656" b="22020"/>
          <a:stretch/>
        </p:blipFill>
        <p:spPr>
          <a:xfrm>
            <a:off x="2987824" y="27930"/>
            <a:ext cx="2755739" cy="4409182"/>
          </a:xfrm>
          <a:prstGeom prst="rect">
            <a:avLst/>
          </a:prstGeom>
        </p:spPr>
      </p:pic>
    </p:spTree>
    <p:extLst>
      <p:ext uri="{BB962C8B-B14F-4D97-AF65-F5344CB8AC3E}">
        <p14:creationId xmlns:p14="http://schemas.microsoft.com/office/powerpoint/2010/main" val="12364403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493775" y="-27384"/>
            <a:ext cx="2122697"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Juan 1:29</a:t>
            </a:r>
          </a:p>
        </p:txBody>
      </p:sp>
      <p:sp>
        <p:nvSpPr>
          <p:cNvPr id="6" name="2 CuadroTexto"/>
          <p:cNvSpPr txBox="1"/>
          <p:nvPr/>
        </p:nvSpPr>
        <p:spPr>
          <a:xfrm>
            <a:off x="0" y="463218"/>
            <a:ext cx="9143999"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siguiente día vio Juan a Jesús que venía a él, y dijo: </a:t>
            </a:r>
            <a:r>
              <a:rPr lang="es-ES" sz="2400" dirty="0">
                <a:solidFill>
                  <a:schemeClr val="bg1"/>
                </a:solidFill>
                <a:latin typeface="Arial" pitchFamily="34" charset="0"/>
                <a:cs typeface="Arial" pitchFamily="34" charset="0"/>
              </a:rPr>
              <a:t>He aquí el Cordero de Dios, que quita el pecado del mundo.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0" name="1 CuadroTexto">
            <a:extLst>
              <a:ext uri="{FF2B5EF4-FFF2-40B4-BE49-F238E27FC236}">
                <a16:creationId xmlns:a16="http://schemas.microsoft.com/office/drawing/2014/main" id="{EEF0C95D-E9A5-415A-82EA-87DF3720918F}"/>
              </a:ext>
            </a:extLst>
          </p:cNvPr>
          <p:cNvSpPr txBox="1"/>
          <p:nvPr/>
        </p:nvSpPr>
        <p:spPr>
          <a:xfrm>
            <a:off x="1331640" y="4932457"/>
            <a:ext cx="363054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3:10-12</a:t>
            </a:r>
          </a:p>
        </p:txBody>
      </p:sp>
      <p:sp>
        <p:nvSpPr>
          <p:cNvPr id="11" name="2 CuadroTexto">
            <a:extLst>
              <a:ext uri="{FF2B5EF4-FFF2-40B4-BE49-F238E27FC236}">
                <a16:creationId xmlns:a16="http://schemas.microsoft.com/office/drawing/2014/main" id="{7C9AFF1E-96F9-41E1-BECB-96DD62A17851}"/>
              </a:ext>
            </a:extLst>
          </p:cNvPr>
          <p:cNvSpPr txBox="1"/>
          <p:nvPr/>
        </p:nvSpPr>
        <p:spPr>
          <a:xfrm>
            <a:off x="0" y="5438641"/>
            <a:ext cx="9108504" cy="13747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Como está escrito: </a:t>
            </a:r>
            <a:r>
              <a:rPr lang="es-ES" sz="2400" dirty="0">
                <a:solidFill>
                  <a:srgbClr val="FFFF00"/>
                </a:solidFill>
                <a:latin typeface="Arial" pitchFamily="34" charset="0"/>
                <a:cs typeface="Arial" pitchFamily="34" charset="0"/>
              </a:rPr>
              <a:t>No hay justo, ni aun uno; </a:t>
            </a:r>
            <a:r>
              <a:rPr lang="es-ES" sz="2400" dirty="0">
                <a:solidFill>
                  <a:srgbClr val="00B0F0"/>
                </a:solidFill>
                <a:latin typeface="Arial" pitchFamily="34" charset="0"/>
                <a:cs typeface="Arial" pitchFamily="34" charset="0"/>
              </a:rPr>
              <a:t>no hay quien entienda.</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busque a Dios. </a:t>
            </a:r>
            <a:r>
              <a:rPr lang="es-ES" sz="2400" dirty="0">
                <a:solidFill>
                  <a:srgbClr val="FFFF00"/>
                </a:solidFill>
                <a:latin typeface="Arial" pitchFamily="34" charset="0"/>
                <a:cs typeface="Arial" pitchFamily="34" charset="0"/>
              </a:rPr>
              <a:t>Todos se desviaron, </a:t>
            </a:r>
            <a:r>
              <a:rPr lang="es-ES" sz="2400" dirty="0">
                <a:solidFill>
                  <a:srgbClr val="00B0F0"/>
                </a:solidFill>
                <a:latin typeface="Arial" pitchFamily="34" charset="0"/>
                <a:cs typeface="Arial" pitchFamily="34" charset="0"/>
              </a:rPr>
              <a:t>a una se hicieron inútiles;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haga lo bueno, no hay ni siquiera uno.</a:t>
            </a:r>
            <a:r>
              <a:rPr lang="es-ES" sz="2400" dirty="0">
                <a:solidFill>
                  <a:schemeClr val="bg1"/>
                </a:solidFill>
                <a:latin typeface="Arial" pitchFamily="34" charset="0"/>
                <a:cs typeface="Arial" pitchFamily="34" charset="0"/>
              </a:rPr>
              <a:t>  </a:t>
            </a:r>
          </a:p>
        </p:txBody>
      </p:sp>
      <p:sp>
        <p:nvSpPr>
          <p:cNvPr id="12" name="1 CuadroTexto">
            <a:extLst>
              <a:ext uri="{FF2B5EF4-FFF2-40B4-BE49-F238E27FC236}">
                <a16:creationId xmlns:a16="http://schemas.microsoft.com/office/drawing/2014/main" id="{05A9CF33-9A3A-4EA3-B188-D82320DA37E1}"/>
              </a:ext>
            </a:extLst>
          </p:cNvPr>
          <p:cNvSpPr txBox="1"/>
          <p:nvPr/>
        </p:nvSpPr>
        <p:spPr>
          <a:xfrm>
            <a:off x="719065" y="1116033"/>
            <a:ext cx="310636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1:15</a:t>
            </a:r>
          </a:p>
        </p:txBody>
      </p:sp>
      <p:sp>
        <p:nvSpPr>
          <p:cNvPr id="13" name="2 CuadroTexto">
            <a:extLst>
              <a:ext uri="{FF2B5EF4-FFF2-40B4-BE49-F238E27FC236}">
                <a16:creationId xmlns:a16="http://schemas.microsoft.com/office/drawing/2014/main" id="{656E81D3-7547-4CA4-ADCC-5DECF82AD386}"/>
              </a:ext>
            </a:extLst>
          </p:cNvPr>
          <p:cNvSpPr txBox="1"/>
          <p:nvPr/>
        </p:nvSpPr>
        <p:spPr>
          <a:xfrm>
            <a:off x="251520" y="1628800"/>
            <a:ext cx="4295004" cy="1695336"/>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Palabra fiel y digna de ser recibida por todos: que </a:t>
            </a:r>
            <a:r>
              <a:rPr lang="es-ES" sz="2400" dirty="0">
                <a:solidFill>
                  <a:srgbClr val="FFFF00"/>
                </a:solidFill>
                <a:latin typeface="Arial" pitchFamily="34" charset="0"/>
                <a:cs typeface="Arial" pitchFamily="34" charset="0"/>
              </a:rPr>
              <a:t>Cristo Jesús vino al mundo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para salvar a los pecadores,</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de los cuales yo soy el primero. </a:t>
            </a:r>
          </a:p>
        </p:txBody>
      </p:sp>
      <p:sp>
        <p:nvSpPr>
          <p:cNvPr id="14" name="1 CuadroTexto">
            <a:extLst>
              <a:ext uri="{FF2B5EF4-FFF2-40B4-BE49-F238E27FC236}">
                <a16:creationId xmlns:a16="http://schemas.microsoft.com/office/drawing/2014/main" id="{7AC8F922-25AF-46A8-B3ED-1A0A15F25D13}"/>
              </a:ext>
            </a:extLst>
          </p:cNvPr>
          <p:cNvSpPr txBox="1"/>
          <p:nvPr/>
        </p:nvSpPr>
        <p:spPr>
          <a:xfrm>
            <a:off x="5580112" y="1116033"/>
            <a:ext cx="2763321"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8:3</a:t>
            </a:r>
          </a:p>
        </p:txBody>
      </p:sp>
      <p:sp>
        <p:nvSpPr>
          <p:cNvPr id="15" name="2 CuadroTexto">
            <a:extLst>
              <a:ext uri="{FF2B5EF4-FFF2-40B4-BE49-F238E27FC236}">
                <a16:creationId xmlns:a16="http://schemas.microsoft.com/office/drawing/2014/main" id="{7E26EE54-C115-4393-85FE-8B31200FEFED}"/>
              </a:ext>
            </a:extLst>
          </p:cNvPr>
          <p:cNvSpPr txBox="1"/>
          <p:nvPr/>
        </p:nvSpPr>
        <p:spPr>
          <a:xfrm>
            <a:off x="4897509" y="1635958"/>
            <a:ext cx="4210995" cy="2657138"/>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lo que era imposible para la ley, </a:t>
            </a:r>
            <a:r>
              <a:rPr lang="es-ES" sz="2400" dirty="0">
                <a:solidFill>
                  <a:srgbClr val="00B0F0"/>
                </a:solidFill>
                <a:latin typeface="Arial" pitchFamily="34" charset="0"/>
                <a:cs typeface="Arial" pitchFamily="34" charset="0"/>
              </a:rPr>
              <a:t>por cuanto era débil por la carne, </a:t>
            </a:r>
            <a:r>
              <a:rPr lang="es-ES" sz="2400" dirty="0">
                <a:solidFill>
                  <a:srgbClr val="FFFF00"/>
                </a:solidFill>
                <a:latin typeface="Arial" pitchFamily="34" charset="0"/>
                <a:cs typeface="Arial" pitchFamily="34" charset="0"/>
              </a:rPr>
              <a:t>Dios, enviando a su Hijo en semejanza de carne de pecado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y a causa del pecado, condenó al pecado en la carne;</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Tree>
    <p:extLst>
      <p:ext uri="{BB962C8B-B14F-4D97-AF65-F5344CB8AC3E}">
        <p14:creationId xmlns:p14="http://schemas.microsoft.com/office/powerpoint/2010/main" val="90799930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493775" y="-27384"/>
            <a:ext cx="2122697"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Juan 1:29</a:t>
            </a:r>
          </a:p>
        </p:txBody>
      </p:sp>
      <p:sp>
        <p:nvSpPr>
          <p:cNvPr id="6" name="2 CuadroTexto"/>
          <p:cNvSpPr txBox="1"/>
          <p:nvPr/>
        </p:nvSpPr>
        <p:spPr>
          <a:xfrm>
            <a:off x="0" y="463218"/>
            <a:ext cx="9143999"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siguiente día vio Juan a Jesús que venía a él, y dijo: </a:t>
            </a:r>
            <a:r>
              <a:rPr lang="es-ES" sz="2400" dirty="0">
                <a:solidFill>
                  <a:srgbClr val="00B0F0"/>
                </a:solidFill>
                <a:latin typeface="Arial" pitchFamily="34" charset="0"/>
                <a:cs typeface="Arial" pitchFamily="34" charset="0"/>
              </a:rPr>
              <a:t>He aquí el Cordero de Dios,</a:t>
            </a:r>
            <a:r>
              <a:rPr lang="es-ES" sz="2400" dirty="0">
                <a:solidFill>
                  <a:schemeClr val="bg1"/>
                </a:solidFill>
                <a:latin typeface="Arial" pitchFamily="34" charset="0"/>
                <a:cs typeface="Arial" pitchFamily="34" charset="0"/>
              </a:rPr>
              <a:t> que quita el pecado del mundo.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0" name="1 CuadroTexto">
            <a:extLst>
              <a:ext uri="{FF2B5EF4-FFF2-40B4-BE49-F238E27FC236}">
                <a16:creationId xmlns:a16="http://schemas.microsoft.com/office/drawing/2014/main" id="{EEF0C95D-E9A5-415A-82EA-87DF3720918F}"/>
              </a:ext>
            </a:extLst>
          </p:cNvPr>
          <p:cNvSpPr txBox="1"/>
          <p:nvPr/>
        </p:nvSpPr>
        <p:spPr>
          <a:xfrm>
            <a:off x="1331640" y="4932457"/>
            <a:ext cx="363054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3:10-12</a:t>
            </a:r>
          </a:p>
        </p:txBody>
      </p:sp>
      <p:sp>
        <p:nvSpPr>
          <p:cNvPr id="11" name="2 CuadroTexto">
            <a:extLst>
              <a:ext uri="{FF2B5EF4-FFF2-40B4-BE49-F238E27FC236}">
                <a16:creationId xmlns:a16="http://schemas.microsoft.com/office/drawing/2014/main" id="{7C9AFF1E-96F9-41E1-BECB-96DD62A17851}"/>
              </a:ext>
            </a:extLst>
          </p:cNvPr>
          <p:cNvSpPr txBox="1"/>
          <p:nvPr/>
        </p:nvSpPr>
        <p:spPr>
          <a:xfrm>
            <a:off x="0" y="5438641"/>
            <a:ext cx="9108504" cy="13747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Como está escrito: </a:t>
            </a:r>
            <a:r>
              <a:rPr lang="es-ES" sz="2400" dirty="0">
                <a:solidFill>
                  <a:srgbClr val="FFFF00"/>
                </a:solidFill>
                <a:latin typeface="Arial" pitchFamily="34" charset="0"/>
                <a:cs typeface="Arial" pitchFamily="34" charset="0"/>
              </a:rPr>
              <a:t>No hay justo, ni aun uno; </a:t>
            </a:r>
            <a:r>
              <a:rPr lang="es-ES" sz="2400" dirty="0">
                <a:solidFill>
                  <a:srgbClr val="00B0F0"/>
                </a:solidFill>
                <a:latin typeface="Arial" pitchFamily="34" charset="0"/>
                <a:cs typeface="Arial" pitchFamily="34" charset="0"/>
              </a:rPr>
              <a:t>no hay quien entienda.</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busque a Dios. </a:t>
            </a:r>
            <a:r>
              <a:rPr lang="es-ES" sz="2400" dirty="0">
                <a:solidFill>
                  <a:srgbClr val="FFFF00"/>
                </a:solidFill>
                <a:latin typeface="Arial" pitchFamily="34" charset="0"/>
                <a:cs typeface="Arial" pitchFamily="34" charset="0"/>
              </a:rPr>
              <a:t>Todos se desviaron, </a:t>
            </a:r>
            <a:r>
              <a:rPr lang="es-ES" sz="2400" dirty="0">
                <a:solidFill>
                  <a:srgbClr val="00B0F0"/>
                </a:solidFill>
                <a:latin typeface="Arial" pitchFamily="34" charset="0"/>
                <a:cs typeface="Arial" pitchFamily="34" charset="0"/>
              </a:rPr>
              <a:t>a una se hicieron inútiles;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haga lo bueno, no hay ni siquiera uno.</a:t>
            </a:r>
            <a:r>
              <a:rPr lang="es-ES" sz="2400" dirty="0">
                <a:solidFill>
                  <a:schemeClr val="bg1"/>
                </a:solidFill>
                <a:latin typeface="Arial" pitchFamily="34" charset="0"/>
                <a:cs typeface="Arial" pitchFamily="34" charset="0"/>
              </a:rPr>
              <a:t>  </a:t>
            </a:r>
          </a:p>
        </p:txBody>
      </p:sp>
      <p:sp>
        <p:nvSpPr>
          <p:cNvPr id="12" name="1 CuadroTexto">
            <a:extLst>
              <a:ext uri="{FF2B5EF4-FFF2-40B4-BE49-F238E27FC236}">
                <a16:creationId xmlns:a16="http://schemas.microsoft.com/office/drawing/2014/main" id="{05A9CF33-9A3A-4EA3-B188-D82320DA37E1}"/>
              </a:ext>
            </a:extLst>
          </p:cNvPr>
          <p:cNvSpPr txBox="1"/>
          <p:nvPr/>
        </p:nvSpPr>
        <p:spPr>
          <a:xfrm>
            <a:off x="719065" y="1116033"/>
            <a:ext cx="310636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1:15</a:t>
            </a:r>
          </a:p>
        </p:txBody>
      </p:sp>
      <p:sp>
        <p:nvSpPr>
          <p:cNvPr id="13" name="2 CuadroTexto">
            <a:extLst>
              <a:ext uri="{FF2B5EF4-FFF2-40B4-BE49-F238E27FC236}">
                <a16:creationId xmlns:a16="http://schemas.microsoft.com/office/drawing/2014/main" id="{656E81D3-7547-4CA4-ADCC-5DECF82AD386}"/>
              </a:ext>
            </a:extLst>
          </p:cNvPr>
          <p:cNvSpPr txBox="1"/>
          <p:nvPr/>
        </p:nvSpPr>
        <p:spPr>
          <a:xfrm>
            <a:off x="251520" y="1628800"/>
            <a:ext cx="4295004" cy="1695336"/>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Palabra fiel y digna de ser recibida por todos: que </a:t>
            </a:r>
            <a:r>
              <a:rPr lang="es-ES" sz="2400" dirty="0">
                <a:solidFill>
                  <a:srgbClr val="FFFF00"/>
                </a:solidFill>
                <a:latin typeface="Arial" pitchFamily="34" charset="0"/>
                <a:cs typeface="Arial" pitchFamily="34" charset="0"/>
              </a:rPr>
              <a:t>Cristo Jesús vino al mundo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para salvar a los pecadores,</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de los cuales yo soy el primero. </a:t>
            </a:r>
          </a:p>
        </p:txBody>
      </p:sp>
      <p:sp>
        <p:nvSpPr>
          <p:cNvPr id="14" name="1 CuadroTexto">
            <a:extLst>
              <a:ext uri="{FF2B5EF4-FFF2-40B4-BE49-F238E27FC236}">
                <a16:creationId xmlns:a16="http://schemas.microsoft.com/office/drawing/2014/main" id="{7AC8F922-25AF-46A8-B3ED-1A0A15F25D13}"/>
              </a:ext>
            </a:extLst>
          </p:cNvPr>
          <p:cNvSpPr txBox="1"/>
          <p:nvPr/>
        </p:nvSpPr>
        <p:spPr>
          <a:xfrm>
            <a:off x="5580112" y="1116033"/>
            <a:ext cx="2763321"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8:3</a:t>
            </a:r>
          </a:p>
        </p:txBody>
      </p:sp>
      <p:sp>
        <p:nvSpPr>
          <p:cNvPr id="15" name="2 CuadroTexto">
            <a:extLst>
              <a:ext uri="{FF2B5EF4-FFF2-40B4-BE49-F238E27FC236}">
                <a16:creationId xmlns:a16="http://schemas.microsoft.com/office/drawing/2014/main" id="{7E26EE54-C115-4393-85FE-8B31200FEFED}"/>
              </a:ext>
            </a:extLst>
          </p:cNvPr>
          <p:cNvSpPr txBox="1"/>
          <p:nvPr/>
        </p:nvSpPr>
        <p:spPr>
          <a:xfrm>
            <a:off x="4897509" y="1635958"/>
            <a:ext cx="4210995" cy="2657138"/>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lo que era imposible para la ley, </a:t>
            </a:r>
            <a:r>
              <a:rPr lang="es-ES" sz="2400" dirty="0">
                <a:solidFill>
                  <a:srgbClr val="00B0F0"/>
                </a:solidFill>
                <a:latin typeface="Arial" pitchFamily="34" charset="0"/>
                <a:cs typeface="Arial" pitchFamily="34" charset="0"/>
              </a:rPr>
              <a:t>por cuanto era débil por la carne, </a:t>
            </a:r>
            <a:r>
              <a:rPr lang="es-ES" sz="2400" dirty="0">
                <a:solidFill>
                  <a:srgbClr val="FFFF00"/>
                </a:solidFill>
                <a:latin typeface="Arial" pitchFamily="34" charset="0"/>
                <a:cs typeface="Arial" pitchFamily="34" charset="0"/>
              </a:rPr>
              <a:t>Dios, enviando a su Hijo en semejanza de carne de pecado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y a causa del pecado, condenó al pecado en la carne;</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Tree>
    <p:extLst>
      <p:ext uri="{BB962C8B-B14F-4D97-AF65-F5344CB8AC3E}">
        <p14:creationId xmlns:p14="http://schemas.microsoft.com/office/powerpoint/2010/main" val="22873411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493775" y="-27384"/>
            <a:ext cx="2122697"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Juan 1:29</a:t>
            </a:r>
          </a:p>
        </p:txBody>
      </p:sp>
      <p:sp>
        <p:nvSpPr>
          <p:cNvPr id="6" name="2 CuadroTexto"/>
          <p:cNvSpPr txBox="1"/>
          <p:nvPr/>
        </p:nvSpPr>
        <p:spPr>
          <a:xfrm>
            <a:off x="0" y="463218"/>
            <a:ext cx="9143999"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siguiente día vio Juan a Jesús que venía a él, y dijo: </a:t>
            </a:r>
            <a:r>
              <a:rPr lang="es-ES" sz="2400" dirty="0">
                <a:solidFill>
                  <a:srgbClr val="00B0F0"/>
                </a:solidFill>
                <a:latin typeface="Arial" pitchFamily="34" charset="0"/>
                <a:cs typeface="Arial" pitchFamily="34" charset="0"/>
              </a:rPr>
              <a:t>He aquí el Cordero de Dios,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que quita el pecado del mundo.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0" name="1 CuadroTexto">
            <a:extLst>
              <a:ext uri="{FF2B5EF4-FFF2-40B4-BE49-F238E27FC236}">
                <a16:creationId xmlns:a16="http://schemas.microsoft.com/office/drawing/2014/main" id="{EEF0C95D-E9A5-415A-82EA-87DF3720918F}"/>
              </a:ext>
            </a:extLst>
          </p:cNvPr>
          <p:cNvSpPr txBox="1"/>
          <p:nvPr/>
        </p:nvSpPr>
        <p:spPr>
          <a:xfrm>
            <a:off x="1331640" y="4932457"/>
            <a:ext cx="363054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3:10-12</a:t>
            </a:r>
          </a:p>
        </p:txBody>
      </p:sp>
      <p:sp>
        <p:nvSpPr>
          <p:cNvPr id="11" name="2 CuadroTexto">
            <a:extLst>
              <a:ext uri="{FF2B5EF4-FFF2-40B4-BE49-F238E27FC236}">
                <a16:creationId xmlns:a16="http://schemas.microsoft.com/office/drawing/2014/main" id="{7C9AFF1E-96F9-41E1-BECB-96DD62A17851}"/>
              </a:ext>
            </a:extLst>
          </p:cNvPr>
          <p:cNvSpPr txBox="1"/>
          <p:nvPr/>
        </p:nvSpPr>
        <p:spPr>
          <a:xfrm>
            <a:off x="0" y="5438641"/>
            <a:ext cx="9108504" cy="13747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Como está escrito: </a:t>
            </a:r>
            <a:r>
              <a:rPr lang="es-ES" sz="2400" dirty="0">
                <a:solidFill>
                  <a:srgbClr val="FFFF00"/>
                </a:solidFill>
                <a:latin typeface="Arial" pitchFamily="34" charset="0"/>
                <a:cs typeface="Arial" pitchFamily="34" charset="0"/>
              </a:rPr>
              <a:t>No hay justo, ni aun uno; </a:t>
            </a:r>
            <a:r>
              <a:rPr lang="es-ES" sz="2400" dirty="0">
                <a:solidFill>
                  <a:srgbClr val="00B0F0"/>
                </a:solidFill>
                <a:latin typeface="Arial" pitchFamily="34" charset="0"/>
                <a:cs typeface="Arial" pitchFamily="34" charset="0"/>
              </a:rPr>
              <a:t>no hay quien entienda.</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busque a Dios. </a:t>
            </a:r>
            <a:r>
              <a:rPr lang="es-ES" sz="2400" dirty="0">
                <a:solidFill>
                  <a:srgbClr val="FFFF00"/>
                </a:solidFill>
                <a:latin typeface="Arial" pitchFamily="34" charset="0"/>
                <a:cs typeface="Arial" pitchFamily="34" charset="0"/>
              </a:rPr>
              <a:t>Todos se desviaron, </a:t>
            </a:r>
            <a:r>
              <a:rPr lang="es-ES" sz="2400" dirty="0">
                <a:solidFill>
                  <a:srgbClr val="00B0F0"/>
                </a:solidFill>
                <a:latin typeface="Arial" pitchFamily="34" charset="0"/>
                <a:cs typeface="Arial" pitchFamily="34" charset="0"/>
              </a:rPr>
              <a:t>a una se hicieron inútiles;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no hay quien haga lo bueno, no hay ni siquiera uno.</a:t>
            </a:r>
            <a:r>
              <a:rPr lang="es-ES" sz="2400" dirty="0">
                <a:solidFill>
                  <a:schemeClr val="bg1"/>
                </a:solidFill>
                <a:latin typeface="Arial" pitchFamily="34" charset="0"/>
                <a:cs typeface="Arial" pitchFamily="34" charset="0"/>
              </a:rPr>
              <a:t>  </a:t>
            </a:r>
          </a:p>
        </p:txBody>
      </p:sp>
      <p:sp>
        <p:nvSpPr>
          <p:cNvPr id="12" name="1 CuadroTexto">
            <a:extLst>
              <a:ext uri="{FF2B5EF4-FFF2-40B4-BE49-F238E27FC236}">
                <a16:creationId xmlns:a16="http://schemas.microsoft.com/office/drawing/2014/main" id="{05A9CF33-9A3A-4EA3-B188-D82320DA37E1}"/>
              </a:ext>
            </a:extLst>
          </p:cNvPr>
          <p:cNvSpPr txBox="1"/>
          <p:nvPr/>
        </p:nvSpPr>
        <p:spPr>
          <a:xfrm>
            <a:off x="719065" y="1116033"/>
            <a:ext cx="310636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1:15</a:t>
            </a:r>
          </a:p>
        </p:txBody>
      </p:sp>
      <p:sp>
        <p:nvSpPr>
          <p:cNvPr id="13" name="2 CuadroTexto">
            <a:extLst>
              <a:ext uri="{FF2B5EF4-FFF2-40B4-BE49-F238E27FC236}">
                <a16:creationId xmlns:a16="http://schemas.microsoft.com/office/drawing/2014/main" id="{656E81D3-7547-4CA4-ADCC-5DECF82AD386}"/>
              </a:ext>
            </a:extLst>
          </p:cNvPr>
          <p:cNvSpPr txBox="1"/>
          <p:nvPr/>
        </p:nvSpPr>
        <p:spPr>
          <a:xfrm>
            <a:off x="251520" y="1628800"/>
            <a:ext cx="4295004" cy="1695336"/>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Palabra fiel y digna de ser recibida por todos: que </a:t>
            </a:r>
            <a:r>
              <a:rPr lang="es-ES" sz="2400" dirty="0">
                <a:solidFill>
                  <a:srgbClr val="FFFF00"/>
                </a:solidFill>
                <a:latin typeface="Arial" pitchFamily="34" charset="0"/>
                <a:cs typeface="Arial" pitchFamily="34" charset="0"/>
              </a:rPr>
              <a:t>Cristo Jesús vino al mundo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para salvar a los pecadores,</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de los cuales yo soy el primero. </a:t>
            </a:r>
          </a:p>
        </p:txBody>
      </p:sp>
      <p:sp>
        <p:nvSpPr>
          <p:cNvPr id="14" name="1 CuadroTexto">
            <a:extLst>
              <a:ext uri="{FF2B5EF4-FFF2-40B4-BE49-F238E27FC236}">
                <a16:creationId xmlns:a16="http://schemas.microsoft.com/office/drawing/2014/main" id="{7AC8F922-25AF-46A8-B3ED-1A0A15F25D13}"/>
              </a:ext>
            </a:extLst>
          </p:cNvPr>
          <p:cNvSpPr txBox="1"/>
          <p:nvPr/>
        </p:nvSpPr>
        <p:spPr>
          <a:xfrm>
            <a:off x="5580112" y="1116033"/>
            <a:ext cx="2763321"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Romanos 8:3</a:t>
            </a:r>
          </a:p>
        </p:txBody>
      </p:sp>
      <p:sp>
        <p:nvSpPr>
          <p:cNvPr id="15" name="2 CuadroTexto">
            <a:extLst>
              <a:ext uri="{FF2B5EF4-FFF2-40B4-BE49-F238E27FC236}">
                <a16:creationId xmlns:a16="http://schemas.microsoft.com/office/drawing/2014/main" id="{7E26EE54-C115-4393-85FE-8B31200FEFED}"/>
              </a:ext>
            </a:extLst>
          </p:cNvPr>
          <p:cNvSpPr txBox="1"/>
          <p:nvPr/>
        </p:nvSpPr>
        <p:spPr>
          <a:xfrm>
            <a:off x="4897509" y="1635958"/>
            <a:ext cx="4210995" cy="2657138"/>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lo que era imposible para la ley, </a:t>
            </a:r>
            <a:r>
              <a:rPr lang="es-ES" sz="2400" dirty="0">
                <a:solidFill>
                  <a:srgbClr val="00B0F0"/>
                </a:solidFill>
                <a:latin typeface="Arial" pitchFamily="34" charset="0"/>
                <a:cs typeface="Arial" pitchFamily="34" charset="0"/>
              </a:rPr>
              <a:t>por cuanto era débil por la carne, </a:t>
            </a:r>
            <a:r>
              <a:rPr lang="es-ES" sz="2400" dirty="0">
                <a:solidFill>
                  <a:srgbClr val="FFFF00"/>
                </a:solidFill>
                <a:latin typeface="Arial" pitchFamily="34" charset="0"/>
                <a:cs typeface="Arial" pitchFamily="34" charset="0"/>
              </a:rPr>
              <a:t>Dios, enviando a su Hijo en semejanza de carne de pecado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y a causa del pecado, condenó al pecado en la carne;</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Tree>
    <p:extLst>
      <p:ext uri="{BB962C8B-B14F-4D97-AF65-F5344CB8AC3E}">
        <p14:creationId xmlns:p14="http://schemas.microsoft.com/office/powerpoint/2010/main" val="413460873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493775" y="-27384"/>
            <a:ext cx="2122697"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Juan 1:29</a:t>
            </a:r>
          </a:p>
        </p:txBody>
      </p:sp>
      <p:sp>
        <p:nvSpPr>
          <p:cNvPr id="6" name="2 CuadroTexto"/>
          <p:cNvSpPr txBox="1"/>
          <p:nvPr/>
        </p:nvSpPr>
        <p:spPr>
          <a:xfrm>
            <a:off x="0" y="463218"/>
            <a:ext cx="9143999"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siguiente día vio Juan a Jesús que venía a él, y dijo: </a:t>
            </a:r>
            <a:r>
              <a:rPr lang="es-ES" sz="2400" dirty="0">
                <a:solidFill>
                  <a:srgbClr val="00B0F0"/>
                </a:solidFill>
                <a:latin typeface="Arial" pitchFamily="34" charset="0"/>
                <a:cs typeface="Arial" pitchFamily="34" charset="0"/>
              </a:rPr>
              <a:t>He aquí el Cordero de Dios,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que quita el pecado del mundo.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2" name="1 CuadroTexto">
            <a:extLst>
              <a:ext uri="{FF2B5EF4-FFF2-40B4-BE49-F238E27FC236}">
                <a16:creationId xmlns:a16="http://schemas.microsoft.com/office/drawing/2014/main" id="{05A9CF33-9A3A-4EA3-B188-D82320DA37E1}"/>
              </a:ext>
            </a:extLst>
          </p:cNvPr>
          <p:cNvSpPr txBox="1"/>
          <p:nvPr/>
        </p:nvSpPr>
        <p:spPr>
          <a:xfrm>
            <a:off x="5420055" y="1116033"/>
            <a:ext cx="3472425"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Apocalipsis 5:12</a:t>
            </a:r>
          </a:p>
        </p:txBody>
      </p:sp>
      <p:sp>
        <p:nvSpPr>
          <p:cNvPr id="13" name="2 CuadroTexto">
            <a:extLst>
              <a:ext uri="{FF2B5EF4-FFF2-40B4-BE49-F238E27FC236}">
                <a16:creationId xmlns:a16="http://schemas.microsoft.com/office/drawing/2014/main" id="{656E81D3-7547-4CA4-ADCC-5DECF82AD386}"/>
              </a:ext>
            </a:extLst>
          </p:cNvPr>
          <p:cNvSpPr txBox="1"/>
          <p:nvPr/>
        </p:nvSpPr>
        <p:spPr>
          <a:xfrm>
            <a:off x="5132023" y="1628800"/>
            <a:ext cx="3976481" cy="2015936"/>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Que decían a gran voz: El Cordero que fue inmolado es digno de tomar el poder, las riquezas, la sabiduría, la fortaleza, la honra, la gloria y la alabanza. </a:t>
            </a:r>
            <a:r>
              <a:rPr lang="es-ES" sz="2400" dirty="0">
                <a:solidFill>
                  <a:srgbClr val="FFFF00"/>
                </a:solidFill>
                <a:latin typeface="Arial" pitchFamily="34" charset="0"/>
                <a:cs typeface="Arial" pitchFamily="34" charset="0"/>
              </a:rPr>
              <a:t> </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Tree>
    <p:extLst>
      <p:ext uri="{BB962C8B-B14F-4D97-AF65-F5344CB8AC3E}">
        <p14:creationId xmlns:p14="http://schemas.microsoft.com/office/powerpoint/2010/main" val="1398311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493775" y="-27384"/>
            <a:ext cx="2122697"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Juan 1:29</a:t>
            </a:r>
          </a:p>
        </p:txBody>
      </p:sp>
      <p:sp>
        <p:nvSpPr>
          <p:cNvPr id="6" name="2 CuadroTexto"/>
          <p:cNvSpPr txBox="1"/>
          <p:nvPr/>
        </p:nvSpPr>
        <p:spPr>
          <a:xfrm>
            <a:off x="0" y="463218"/>
            <a:ext cx="9143999"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siguiente día vio Juan a Jesús que venía a él, y dijo: </a:t>
            </a:r>
            <a:r>
              <a:rPr lang="es-ES" sz="2400" dirty="0">
                <a:solidFill>
                  <a:srgbClr val="00B0F0"/>
                </a:solidFill>
                <a:latin typeface="Arial" pitchFamily="34" charset="0"/>
                <a:cs typeface="Arial" pitchFamily="34" charset="0"/>
              </a:rPr>
              <a:t>He aquí el Cordero de Dios,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que quita el pecado del mundo.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2" name="1 CuadroTexto">
            <a:extLst>
              <a:ext uri="{FF2B5EF4-FFF2-40B4-BE49-F238E27FC236}">
                <a16:creationId xmlns:a16="http://schemas.microsoft.com/office/drawing/2014/main" id="{05A9CF33-9A3A-4EA3-B188-D82320DA37E1}"/>
              </a:ext>
            </a:extLst>
          </p:cNvPr>
          <p:cNvSpPr txBox="1"/>
          <p:nvPr/>
        </p:nvSpPr>
        <p:spPr>
          <a:xfrm>
            <a:off x="5420055" y="1116033"/>
            <a:ext cx="3472425"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Apocalipsis 5:12</a:t>
            </a:r>
          </a:p>
        </p:txBody>
      </p:sp>
      <p:sp>
        <p:nvSpPr>
          <p:cNvPr id="13" name="2 CuadroTexto">
            <a:extLst>
              <a:ext uri="{FF2B5EF4-FFF2-40B4-BE49-F238E27FC236}">
                <a16:creationId xmlns:a16="http://schemas.microsoft.com/office/drawing/2014/main" id="{656E81D3-7547-4CA4-ADCC-5DECF82AD386}"/>
              </a:ext>
            </a:extLst>
          </p:cNvPr>
          <p:cNvSpPr txBox="1"/>
          <p:nvPr/>
        </p:nvSpPr>
        <p:spPr>
          <a:xfrm>
            <a:off x="5132023" y="1628800"/>
            <a:ext cx="3976481" cy="2015936"/>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Que decían a gran voz</a:t>
            </a:r>
            <a:r>
              <a:rPr lang="es-ES" sz="2400" dirty="0">
                <a:solidFill>
                  <a:srgbClr val="FFFF00"/>
                </a:solidFill>
                <a:latin typeface="Arial" pitchFamily="34" charset="0"/>
                <a:cs typeface="Arial" pitchFamily="34" charset="0"/>
              </a:rPr>
              <a:t>: El Cordero que fue inmolado </a:t>
            </a:r>
            <a:r>
              <a:rPr lang="es-ES" sz="2400" dirty="0">
                <a:solidFill>
                  <a:schemeClr val="bg1"/>
                </a:solidFill>
                <a:latin typeface="Arial" pitchFamily="34" charset="0"/>
                <a:cs typeface="Arial" pitchFamily="34" charset="0"/>
              </a:rPr>
              <a:t>es digno de tomar el poder, las riquezas, la sabiduría, la fortaleza, la honra, la gloria y la alabanza. </a:t>
            </a:r>
            <a:r>
              <a:rPr lang="es-ES" sz="2400" dirty="0">
                <a:solidFill>
                  <a:srgbClr val="FFFF00"/>
                </a:solidFill>
                <a:latin typeface="Arial" pitchFamily="34" charset="0"/>
                <a:cs typeface="Arial" pitchFamily="34" charset="0"/>
              </a:rPr>
              <a:t> </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Tree>
    <p:extLst>
      <p:ext uri="{BB962C8B-B14F-4D97-AF65-F5344CB8AC3E}">
        <p14:creationId xmlns:p14="http://schemas.microsoft.com/office/powerpoint/2010/main" val="72546255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493775" y="-27384"/>
            <a:ext cx="2122697"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Juan 1:29</a:t>
            </a:r>
          </a:p>
        </p:txBody>
      </p:sp>
      <p:sp>
        <p:nvSpPr>
          <p:cNvPr id="6" name="2 CuadroTexto"/>
          <p:cNvSpPr txBox="1"/>
          <p:nvPr/>
        </p:nvSpPr>
        <p:spPr>
          <a:xfrm>
            <a:off x="0" y="463218"/>
            <a:ext cx="9143999"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siguiente día vio Juan a Jesús que venía a él, y dijo: </a:t>
            </a:r>
            <a:r>
              <a:rPr lang="es-ES" sz="2400" dirty="0">
                <a:solidFill>
                  <a:srgbClr val="00B0F0"/>
                </a:solidFill>
                <a:latin typeface="Arial" pitchFamily="34" charset="0"/>
                <a:cs typeface="Arial" pitchFamily="34" charset="0"/>
              </a:rPr>
              <a:t>He aquí el Cordero de Dios,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que quita el pecado del mundo.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2" name="1 CuadroTexto">
            <a:extLst>
              <a:ext uri="{FF2B5EF4-FFF2-40B4-BE49-F238E27FC236}">
                <a16:creationId xmlns:a16="http://schemas.microsoft.com/office/drawing/2014/main" id="{05A9CF33-9A3A-4EA3-B188-D82320DA37E1}"/>
              </a:ext>
            </a:extLst>
          </p:cNvPr>
          <p:cNvSpPr txBox="1"/>
          <p:nvPr/>
        </p:nvSpPr>
        <p:spPr>
          <a:xfrm>
            <a:off x="5420055" y="1116033"/>
            <a:ext cx="3472425"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Apocalipsis 5:12</a:t>
            </a:r>
          </a:p>
        </p:txBody>
      </p:sp>
      <p:sp>
        <p:nvSpPr>
          <p:cNvPr id="13" name="2 CuadroTexto">
            <a:extLst>
              <a:ext uri="{FF2B5EF4-FFF2-40B4-BE49-F238E27FC236}">
                <a16:creationId xmlns:a16="http://schemas.microsoft.com/office/drawing/2014/main" id="{656E81D3-7547-4CA4-ADCC-5DECF82AD386}"/>
              </a:ext>
            </a:extLst>
          </p:cNvPr>
          <p:cNvSpPr txBox="1"/>
          <p:nvPr/>
        </p:nvSpPr>
        <p:spPr>
          <a:xfrm>
            <a:off x="5132023" y="1628800"/>
            <a:ext cx="3976481" cy="2015936"/>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Que decían a gran voz</a:t>
            </a:r>
            <a:r>
              <a:rPr lang="es-ES" sz="2400" dirty="0">
                <a:solidFill>
                  <a:srgbClr val="FFFF00"/>
                </a:solidFill>
                <a:latin typeface="Arial" pitchFamily="34" charset="0"/>
                <a:cs typeface="Arial" pitchFamily="34" charset="0"/>
              </a:rPr>
              <a:t>: El Cordero que fue inmolado </a:t>
            </a:r>
            <a:r>
              <a:rPr lang="es-ES" sz="2400" dirty="0">
                <a:solidFill>
                  <a:srgbClr val="00B0F0"/>
                </a:solidFill>
                <a:latin typeface="Arial" pitchFamily="34" charset="0"/>
                <a:cs typeface="Arial" pitchFamily="34" charset="0"/>
              </a:rPr>
              <a:t>es digno de tomar el poder, las riquezas, la sabiduría, la fortaleza, la honra, la gloria y la alabanza.</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 </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8" name="2 CuadroTexto">
            <a:extLst>
              <a:ext uri="{FF2B5EF4-FFF2-40B4-BE49-F238E27FC236}">
                <a16:creationId xmlns:a16="http://schemas.microsoft.com/office/drawing/2014/main" id="{F064812D-AA20-4A97-9FD4-1C42D6B8A4A1}"/>
              </a:ext>
            </a:extLst>
          </p:cNvPr>
          <p:cNvSpPr txBox="1"/>
          <p:nvPr/>
        </p:nvSpPr>
        <p:spPr>
          <a:xfrm>
            <a:off x="-36512" y="1628800"/>
            <a:ext cx="4917016" cy="3618939"/>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Después de esto miré, y he aquí una gran multitud, la cual nadie podía contar, de todas naciones y tribus y pueblos y lenguas, que estaban delante del trono y en la presencia del Cordero, vestidos de ropas blancas, y con palmas en las manos; y clamaban a gran voz, diciendo: La salvación pertenece a nuestro Dios que está sentado en el trono, y al Cordero. </a:t>
            </a:r>
          </a:p>
        </p:txBody>
      </p:sp>
      <p:sp>
        <p:nvSpPr>
          <p:cNvPr id="10" name="1 CuadroTexto">
            <a:extLst>
              <a:ext uri="{FF2B5EF4-FFF2-40B4-BE49-F238E27FC236}">
                <a16:creationId xmlns:a16="http://schemas.microsoft.com/office/drawing/2014/main" id="{43AE62AB-3EF9-4340-9BF2-718279669349}"/>
              </a:ext>
            </a:extLst>
          </p:cNvPr>
          <p:cNvSpPr txBox="1"/>
          <p:nvPr/>
        </p:nvSpPr>
        <p:spPr>
          <a:xfrm>
            <a:off x="409062" y="1116033"/>
            <a:ext cx="394691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Apocalipsis 7:9, 10</a:t>
            </a:r>
          </a:p>
        </p:txBody>
      </p:sp>
    </p:spTree>
    <p:extLst>
      <p:ext uri="{BB962C8B-B14F-4D97-AF65-F5344CB8AC3E}">
        <p14:creationId xmlns:p14="http://schemas.microsoft.com/office/powerpoint/2010/main" val="1840307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493775" y="-27384"/>
            <a:ext cx="2122697"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Juan 1:29</a:t>
            </a:r>
          </a:p>
        </p:txBody>
      </p:sp>
      <p:sp>
        <p:nvSpPr>
          <p:cNvPr id="6" name="2 CuadroTexto"/>
          <p:cNvSpPr txBox="1"/>
          <p:nvPr/>
        </p:nvSpPr>
        <p:spPr>
          <a:xfrm>
            <a:off x="0" y="463218"/>
            <a:ext cx="9143999"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siguiente día vio Juan a Jesús que venía a él, y dijo: </a:t>
            </a:r>
            <a:r>
              <a:rPr lang="es-ES" sz="2400" dirty="0">
                <a:solidFill>
                  <a:srgbClr val="00B0F0"/>
                </a:solidFill>
                <a:latin typeface="Arial" pitchFamily="34" charset="0"/>
                <a:cs typeface="Arial" pitchFamily="34" charset="0"/>
              </a:rPr>
              <a:t>He aquí el Cordero de Dios,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que quita el pecado del mundo.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2" name="1 CuadroTexto">
            <a:extLst>
              <a:ext uri="{FF2B5EF4-FFF2-40B4-BE49-F238E27FC236}">
                <a16:creationId xmlns:a16="http://schemas.microsoft.com/office/drawing/2014/main" id="{05A9CF33-9A3A-4EA3-B188-D82320DA37E1}"/>
              </a:ext>
            </a:extLst>
          </p:cNvPr>
          <p:cNvSpPr txBox="1"/>
          <p:nvPr/>
        </p:nvSpPr>
        <p:spPr>
          <a:xfrm>
            <a:off x="5420055" y="1116033"/>
            <a:ext cx="3472425"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Apocalipsis 5:12</a:t>
            </a:r>
          </a:p>
        </p:txBody>
      </p:sp>
      <p:sp>
        <p:nvSpPr>
          <p:cNvPr id="13" name="2 CuadroTexto">
            <a:extLst>
              <a:ext uri="{FF2B5EF4-FFF2-40B4-BE49-F238E27FC236}">
                <a16:creationId xmlns:a16="http://schemas.microsoft.com/office/drawing/2014/main" id="{656E81D3-7547-4CA4-ADCC-5DECF82AD386}"/>
              </a:ext>
            </a:extLst>
          </p:cNvPr>
          <p:cNvSpPr txBox="1"/>
          <p:nvPr/>
        </p:nvSpPr>
        <p:spPr>
          <a:xfrm>
            <a:off x="5132023" y="1628800"/>
            <a:ext cx="3976481" cy="2015936"/>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Que decían a gran voz</a:t>
            </a:r>
            <a:r>
              <a:rPr lang="es-ES" sz="2400" dirty="0">
                <a:solidFill>
                  <a:srgbClr val="FFFF00"/>
                </a:solidFill>
                <a:latin typeface="Arial" pitchFamily="34" charset="0"/>
                <a:cs typeface="Arial" pitchFamily="34" charset="0"/>
              </a:rPr>
              <a:t>: El Cordero que fue inmolado </a:t>
            </a:r>
            <a:r>
              <a:rPr lang="es-ES" sz="2400" dirty="0">
                <a:solidFill>
                  <a:srgbClr val="00B0F0"/>
                </a:solidFill>
                <a:latin typeface="Arial" pitchFamily="34" charset="0"/>
                <a:cs typeface="Arial" pitchFamily="34" charset="0"/>
              </a:rPr>
              <a:t>es digno de tomar el poder, las riquezas, la sabiduría, la fortaleza, la honra, la gloria y la alabanza.</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 </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8" name="2 CuadroTexto">
            <a:extLst>
              <a:ext uri="{FF2B5EF4-FFF2-40B4-BE49-F238E27FC236}">
                <a16:creationId xmlns:a16="http://schemas.microsoft.com/office/drawing/2014/main" id="{F064812D-AA20-4A97-9FD4-1C42D6B8A4A1}"/>
              </a:ext>
            </a:extLst>
          </p:cNvPr>
          <p:cNvSpPr txBox="1"/>
          <p:nvPr/>
        </p:nvSpPr>
        <p:spPr>
          <a:xfrm>
            <a:off x="-36512" y="1628800"/>
            <a:ext cx="4917016" cy="3618939"/>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Después de esto miré, y he aquí una gran multitud, la cual nadie podía contar, </a:t>
            </a:r>
            <a:r>
              <a:rPr lang="es-ES" sz="2400" dirty="0">
                <a:solidFill>
                  <a:schemeClr val="bg1"/>
                </a:solidFill>
                <a:latin typeface="Arial" pitchFamily="34" charset="0"/>
                <a:cs typeface="Arial" pitchFamily="34" charset="0"/>
              </a:rPr>
              <a:t>de todas naciones y tribus y pueblos y lenguas, que estaban delante del trono y en la presencia del Cordero, vestidos de ropas blancas, y con palmas en las manos; y clamaban a gran voz, diciendo: La salvación pertenece a nuestro Dios que está sentado en el trono, y al Cordero. </a:t>
            </a:r>
          </a:p>
        </p:txBody>
      </p:sp>
      <p:sp>
        <p:nvSpPr>
          <p:cNvPr id="10" name="1 CuadroTexto">
            <a:extLst>
              <a:ext uri="{FF2B5EF4-FFF2-40B4-BE49-F238E27FC236}">
                <a16:creationId xmlns:a16="http://schemas.microsoft.com/office/drawing/2014/main" id="{43AE62AB-3EF9-4340-9BF2-718279669349}"/>
              </a:ext>
            </a:extLst>
          </p:cNvPr>
          <p:cNvSpPr txBox="1"/>
          <p:nvPr/>
        </p:nvSpPr>
        <p:spPr>
          <a:xfrm>
            <a:off x="409062" y="1116033"/>
            <a:ext cx="394691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Apocalipsis 7:9, 10</a:t>
            </a:r>
          </a:p>
        </p:txBody>
      </p:sp>
    </p:spTree>
    <p:extLst>
      <p:ext uri="{BB962C8B-B14F-4D97-AF65-F5344CB8AC3E}">
        <p14:creationId xmlns:p14="http://schemas.microsoft.com/office/powerpoint/2010/main" val="156492931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493775" y="-27384"/>
            <a:ext cx="2122697"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Juan 1:29</a:t>
            </a:r>
          </a:p>
        </p:txBody>
      </p:sp>
      <p:sp>
        <p:nvSpPr>
          <p:cNvPr id="6" name="2 CuadroTexto"/>
          <p:cNvSpPr txBox="1"/>
          <p:nvPr/>
        </p:nvSpPr>
        <p:spPr>
          <a:xfrm>
            <a:off x="0" y="463218"/>
            <a:ext cx="9143999"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siguiente día vio Juan a Jesús que venía a él, y dijo: </a:t>
            </a:r>
            <a:r>
              <a:rPr lang="es-ES" sz="2400" dirty="0">
                <a:solidFill>
                  <a:srgbClr val="00B0F0"/>
                </a:solidFill>
                <a:latin typeface="Arial" pitchFamily="34" charset="0"/>
                <a:cs typeface="Arial" pitchFamily="34" charset="0"/>
              </a:rPr>
              <a:t>He aquí el Cordero de Dios,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que quita el pecado del mundo.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2" name="1 CuadroTexto">
            <a:extLst>
              <a:ext uri="{FF2B5EF4-FFF2-40B4-BE49-F238E27FC236}">
                <a16:creationId xmlns:a16="http://schemas.microsoft.com/office/drawing/2014/main" id="{05A9CF33-9A3A-4EA3-B188-D82320DA37E1}"/>
              </a:ext>
            </a:extLst>
          </p:cNvPr>
          <p:cNvSpPr txBox="1"/>
          <p:nvPr/>
        </p:nvSpPr>
        <p:spPr>
          <a:xfrm>
            <a:off x="5420055" y="1116033"/>
            <a:ext cx="3472425"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Apocalipsis 5:12</a:t>
            </a:r>
          </a:p>
        </p:txBody>
      </p:sp>
      <p:sp>
        <p:nvSpPr>
          <p:cNvPr id="13" name="2 CuadroTexto">
            <a:extLst>
              <a:ext uri="{FF2B5EF4-FFF2-40B4-BE49-F238E27FC236}">
                <a16:creationId xmlns:a16="http://schemas.microsoft.com/office/drawing/2014/main" id="{656E81D3-7547-4CA4-ADCC-5DECF82AD386}"/>
              </a:ext>
            </a:extLst>
          </p:cNvPr>
          <p:cNvSpPr txBox="1"/>
          <p:nvPr/>
        </p:nvSpPr>
        <p:spPr>
          <a:xfrm>
            <a:off x="5132023" y="1628800"/>
            <a:ext cx="3976481" cy="2015936"/>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Que decían a gran voz</a:t>
            </a:r>
            <a:r>
              <a:rPr lang="es-ES" sz="2400" dirty="0">
                <a:solidFill>
                  <a:srgbClr val="FFFF00"/>
                </a:solidFill>
                <a:latin typeface="Arial" pitchFamily="34" charset="0"/>
                <a:cs typeface="Arial" pitchFamily="34" charset="0"/>
              </a:rPr>
              <a:t>: El Cordero que fue inmolado </a:t>
            </a:r>
            <a:r>
              <a:rPr lang="es-ES" sz="2400" dirty="0">
                <a:solidFill>
                  <a:srgbClr val="00B0F0"/>
                </a:solidFill>
                <a:latin typeface="Arial" pitchFamily="34" charset="0"/>
                <a:cs typeface="Arial" pitchFamily="34" charset="0"/>
              </a:rPr>
              <a:t>es digno de tomar el poder, las riquezas, la sabiduría, la fortaleza, la honra, la gloria y la alabanza.</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 </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8" name="2 CuadroTexto">
            <a:extLst>
              <a:ext uri="{FF2B5EF4-FFF2-40B4-BE49-F238E27FC236}">
                <a16:creationId xmlns:a16="http://schemas.microsoft.com/office/drawing/2014/main" id="{F064812D-AA20-4A97-9FD4-1C42D6B8A4A1}"/>
              </a:ext>
            </a:extLst>
          </p:cNvPr>
          <p:cNvSpPr txBox="1"/>
          <p:nvPr/>
        </p:nvSpPr>
        <p:spPr>
          <a:xfrm>
            <a:off x="-36512" y="1628800"/>
            <a:ext cx="4917016" cy="3618939"/>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Después de esto miré, y he aquí una gran multitud, la cual nadie podía contar, </a:t>
            </a:r>
            <a:r>
              <a:rPr lang="es-ES" sz="2400" dirty="0">
                <a:solidFill>
                  <a:srgbClr val="00B0F0"/>
                </a:solidFill>
                <a:latin typeface="Arial" pitchFamily="34" charset="0"/>
                <a:cs typeface="Arial" pitchFamily="34" charset="0"/>
              </a:rPr>
              <a:t>de todas naciones y tribus y pueblos y lenguas, que estaban delante del trono y en la presencia del Cordero,</a:t>
            </a:r>
            <a:r>
              <a:rPr lang="es-ES" sz="2400" dirty="0">
                <a:solidFill>
                  <a:schemeClr val="bg1"/>
                </a:solidFill>
                <a:latin typeface="Arial" pitchFamily="34" charset="0"/>
                <a:cs typeface="Arial" pitchFamily="34" charset="0"/>
              </a:rPr>
              <a:t> vestidos de ropas blancas, y con palmas en las manos; y clamaban a gran voz, diciendo: La salvación pertenece a nuestro Dios que está sentado en el trono, y al Cordero. </a:t>
            </a:r>
          </a:p>
        </p:txBody>
      </p:sp>
      <p:sp>
        <p:nvSpPr>
          <p:cNvPr id="10" name="1 CuadroTexto">
            <a:extLst>
              <a:ext uri="{FF2B5EF4-FFF2-40B4-BE49-F238E27FC236}">
                <a16:creationId xmlns:a16="http://schemas.microsoft.com/office/drawing/2014/main" id="{43AE62AB-3EF9-4340-9BF2-718279669349}"/>
              </a:ext>
            </a:extLst>
          </p:cNvPr>
          <p:cNvSpPr txBox="1"/>
          <p:nvPr/>
        </p:nvSpPr>
        <p:spPr>
          <a:xfrm>
            <a:off x="409062" y="1116033"/>
            <a:ext cx="394691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Apocalipsis 7:9, 10</a:t>
            </a:r>
          </a:p>
        </p:txBody>
      </p:sp>
    </p:spTree>
    <p:extLst>
      <p:ext uri="{BB962C8B-B14F-4D97-AF65-F5344CB8AC3E}">
        <p14:creationId xmlns:p14="http://schemas.microsoft.com/office/powerpoint/2010/main" val="123964895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493775" y="-27384"/>
            <a:ext cx="2122697"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Juan 1:29</a:t>
            </a:r>
          </a:p>
        </p:txBody>
      </p:sp>
      <p:sp>
        <p:nvSpPr>
          <p:cNvPr id="6" name="2 CuadroTexto"/>
          <p:cNvSpPr txBox="1"/>
          <p:nvPr/>
        </p:nvSpPr>
        <p:spPr>
          <a:xfrm>
            <a:off x="0" y="463218"/>
            <a:ext cx="9143999"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siguiente día vio Juan a Jesús que venía a él, y dijo: </a:t>
            </a:r>
            <a:r>
              <a:rPr lang="es-ES" sz="2400" dirty="0">
                <a:solidFill>
                  <a:srgbClr val="00B0F0"/>
                </a:solidFill>
                <a:latin typeface="Arial" pitchFamily="34" charset="0"/>
                <a:cs typeface="Arial" pitchFamily="34" charset="0"/>
              </a:rPr>
              <a:t>He aquí el Cordero de Dios,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que quita el pecado del mundo.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2" name="1 CuadroTexto">
            <a:extLst>
              <a:ext uri="{FF2B5EF4-FFF2-40B4-BE49-F238E27FC236}">
                <a16:creationId xmlns:a16="http://schemas.microsoft.com/office/drawing/2014/main" id="{05A9CF33-9A3A-4EA3-B188-D82320DA37E1}"/>
              </a:ext>
            </a:extLst>
          </p:cNvPr>
          <p:cNvSpPr txBox="1"/>
          <p:nvPr/>
        </p:nvSpPr>
        <p:spPr>
          <a:xfrm>
            <a:off x="5420055" y="1116033"/>
            <a:ext cx="3472425"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Apocalipsis 5:12</a:t>
            </a:r>
          </a:p>
        </p:txBody>
      </p:sp>
      <p:sp>
        <p:nvSpPr>
          <p:cNvPr id="13" name="2 CuadroTexto">
            <a:extLst>
              <a:ext uri="{FF2B5EF4-FFF2-40B4-BE49-F238E27FC236}">
                <a16:creationId xmlns:a16="http://schemas.microsoft.com/office/drawing/2014/main" id="{656E81D3-7547-4CA4-ADCC-5DECF82AD386}"/>
              </a:ext>
            </a:extLst>
          </p:cNvPr>
          <p:cNvSpPr txBox="1"/>
          <p:nvPr/>
        </p:nvSpPr>
        <p:spPr>
          <a:xfrm>
            <a:off x="5132023" y="1628800"/>
            <a:ext cx="3976481" cy="2015936"/>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Que decían a gran voz</a:t>
            </a:r>
            <a:r>
              <a:rPr lang="es-ES" sz="2400" dirty="0">
                <a:solidFill>
                  <a:srgbClr val="FFFF00"/>
                </a:solidFill>
                <a:latin typeface="Arial" pitchFamily="34" charset="0"/>
                <a:cs typeface="Arial" pitchFamily="34" charset="0"/>
              </a:rPr>
              <a:t>: El Cordero que fue inmolado </a:t>
            </a:r>
            <a:r>
              <a:rPr lang="es-ES" sz="2400" dirty="0">
                <a:solidFill>
                  <a:srgbClr val="00B0F0"/>
                </a:solidFill>
                <a:latin typeface="Arial" pitchFamily="34" charset="0"/>
                <a:cs typeface="Arial" pitchFamily="34" charset="0"/>
              </a:rPr>
              <a:t>es digno de tomar el poder, las riquezas, la sabiduría, la fortaleza, la honra, la gloria y la alabanza.</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 </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8" name="2 CuadroTexto">
            <a:extLst>
              <a:ext uri="{FF2B5EF4-FFF2-40B4-BE49-F238E27FC236}">
                <a16:creationId xmlns:a16="http://schemas.microsoft.com/office/drawing/2014/main" id="{F064812D-AA20-4A97-9FD4-1C42D6B8A4A1}"/>
              </a:ext>
            </a:extLst>
          </p:cNvPr>
          <p:cNvSpPr txBox="1"/>
          <p:nvPr/>
        </p:nvSpPr>
        <p:spPr>
          <a:xfrm>
            <a:off x="-36512" y="1628800"/>
            <a:ext cx="4917016" cy="3618939"/>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Después de esto miré, y he aquí una gran multitud, la cual nadie podía contar, </a:t>
            </a:r>
            <a:r>
              <a:rPr lang="es-ES" sz="2400" dirty="0">
                <a:solidFill>
                  <a:srgbClr val="00B0F0"/>
                </a:solidFill>
                <a:latin typeface="Arial" pitchFamily="34" charset="0"/>
                <a:cs typeface="Arial" pitchFamily="34" charset="0"/>
              </a:rPr>
              <a:t>de todas naciones y tribus y pueblos y lenguas, que estaban delante del trono y en la presencia del Cordero,</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vestidos de ropas blancas, y con palmas en las manos;</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y clamaban a gran voz, diciendo:</a:t>
            </a:r>
            <a:r>
              <a:rPr lang="es-ES" sz="2400" dirty="0">
                <a:solidFill>
                  <a:schemeClr val="bg1"/>
                </a:solidFill>
                <a:latin typeface="Arial" pitchFamily="34" charset="0"/>
                <a:cs typeface="Arial" pitchFamily="34" charset="0"/>
              </a:rPr>
              <a:t> La salvación pertenece a nuestro Dios que está sentado en el trono, y al Cordero. </a:t>
            </a:r>
          </a:p>
        </p:txBody>
      </p:sp>
      <p:sp>
        <p:nvSpPr>
          <p:cNvPr id="10" name="1 CuadroTexto">
            <a:extLst>
              <a:ext uri="{FF2B5EF4-FFF2-40B4-BE49-F238E27FC236}">
                <a16:creationId xmlns:a16="http://schemas.microsoft.com/office/drawing/2014/main" id="{43AE62AB-3EF9-4340-9BF2-718279669349}"/>
              </a:ext>
            </a:extLst>
          </p:cNvPr>
          <p:cNvSpPr txBox="1"/>
          <p:nvPr/>
        </p:nvSpPr>
        <p:spPr>
          <a:xfrm>
            <a:off x="409062" y="1116033"/>
            <a:ext cx="394691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Apocalipsis 7:9, 10</a:t>
            </a:r>
          </a:p>
        </p:txBody>
      </p:sp>
    </p:spTree>
    <p:extLst>
      <p:ext uri="{BB962C8B-B14F-4D97-AF65-F5344CB8AC3E}">
        <p14:creationId xmlns:p14="http://schemas.microsoft.com/office/powerpoint/2010/main" val="72652963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493775" y="-27384"/>
            <a:ext cx="2122697"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Juan 1:29</a:t>
            </a:r>
          </a:p>
        </p:txBody>
      </p:sp>
      <p:sp>
        <p:nvSpPr>
          <p:cNvPr id="6" name="2 CuadroTexto"/>
          <p:cNvSpPr txBox="1"/>
          <p:nvPr/>
        </p:nvSpPr>
        <p:spPr>
          <a:xfrm>
            <a:off x="0" y="463218"/>
            <a:ext cx="9143999"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siguiente día vio Juan a Jesús que venía a él, y dijo: </a:t>
            </a:r>
            <a:r>
              <a:rPr lang="es-ES" sz="2400" dirty="0">
                <a:solidFill>
                  <a:srgbClr val="00B0F0"/>
                </a:solidFill>
                <a:latin typeface="Arial" pitchFamily="34" charset="0"/>
                <a:cs typeface="Arial" pitchFamily="34" charset="0"/>
              </a:rPr>
              <a:t>He aquí el Cordero de Dios,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que quita el pecado del mundo.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2" name="1 CuadroTexto">
            <a:extLst>
              <a:ext uri="{FF2B5EF4-FFF2-40B4-BE49-F238E27FC236}">
                <a16:creationId xmlns:a16="http://schemas.microsoft.com/office/drawing/2014/main" id="{05A9CF33-9A3A-4EA3-B188-D82320DA37E1}"/>
              </a:ext>
            </a:extLst>
          </p:cNvPr>
          <p:cNvSpPr txBox="1"/>
          <p:nvPr/>
        </p:nvSpPr>
        <p:spPr>
          <a:xfrm>
            <a:off x="5420055" y="1116033"/>
            <a:ext cx="3472425"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Apocalipsis 5:12</a:t>
            </a:r>
          </a:p>
        </p:txBody>
      </p:sp>
      <p:sp>
        <p:nvSpPr>
          <p:cNvPr id="13" name="2 CuadroTexto">
            <a:extLst>
              <a:ext uri="{FF2B5EF4-FFF2-40B4-BE49-F238E27FC236}">
                <a16:creationId xmlns:a16="http://schemas.microsoft.com/office/drawing/2014/main" id="{656E81D3-7547-4CA4-ADCC-5DECF82AD386}"/>
              </a:ext>
            </a:extLst>
          </p:cNvPr>
          <p:cNvSpPr txBox="1"/>
          <p:nvPr/>
        </p:nvSpPr>
        <p:spPr>
          <a:xfrm>
            <a:off x="5132023" y="1628800"/>
            <a:ext cx="3976481" cy="2015936"/>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Que decían a gran voz</a:t>
            </a:r>
            <a:r>
              <a:rPr lang="es-ES" sz="2400" dirty="0">
                <a:solidFill>
                  <a:srgbClr val="FFFF00"/>
                </a:solidFill>
                <a:latin typeface="Arial" pitchFamily="34" charset="0"/>
                <a:cs typeface="Arial" pitchFamily="34" charset="0"/>
              </a:rPr>
              <a:t>: El Cordero que fue inmolado </a:t>
            </a:r>
            <a:r>
              <a:rPr lang="es-ES" sz="2400" dirty="0">
                <a:solidFill>
                  <a:srgbClr val="00B0F0"/>
                </a:solidFill>
                <a:latin typeface="Arial" pitchFamily="34" charset="0"/>
                <a:cs typeface="Arial" pitchFamily="34" charset="0"/>
              </a:rPr>
              <a:t>es digno de tomar el poder, las riquezas, la sabiduría, la fortaleza, la honra, la gloria y la alabanza.</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 </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8" name="2 CuadroTexto">
            <a:extLst>
              <a:ext uri="{FF2B5EF4-FFF2-40B4-BE49-F238E27FC236}">
                <a16:creationId xmlns:a16="http://schemas.microsoft.com/office/drawing/2014/main" id="{F064812D-AA20-4A97-9FD4-1C42D6B8A4A1}"/>
              </a:ext>
            </a:extLst>
          </p:cNvPr>
          <p:cNvSpPr txBox="1"/>
          <p:nvPr/>
        </p:nvSpPr>
        <p:spPr>
          <a:xfrm>
            <a:off x="-36512" y="1628800"/>
            <a:ext cx="4917016" cy="3618939"/>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Después de esto miré, y he aquí una gran multitud, la cual nadie podía contar, </a:t>
            </a:r>
            <a:r>
              <a:rPr lang="es-ES" sz="2400" dirty="0">
                <a:solidFill>
                  <a:srgbClr val="00B0F0"/>
                </a:solidFill>
                <a:latin typeface="Arial" pitchFamily="34" charset="0"/>
                <a:cs typeface="Arial" pitchFamily="34" charset="0"/>
              </a:rPr>
              <a:t>de todas naciones y tribus y pueblos y lenguas, que estaban delante del trono y en la presencia del Cordero,</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vestidos de ropas blancas, y con palmas en las manos;</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y clamaban a gran voz, diciendo: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La salvación pertenece a nuestro Dios que está sentado en el trono, </a:t>
            </a:r>
            <a:r>
              <a:rPr lang="es-ES" sz="2400" dirty="0">
                <a:solidFill>
                  <a:schemeClr val="bg1"/>
                </a:solidFill>
                <a:latin typeface="Arial" pitchFamily="34" charset="0"/>
                <a:cs typeface="Arial" pitchFamily="34" charset="0"/>
              </a:rPr>
              <a:t>y al Cordero. </a:t>
            </a:r>
          </a:p>
        </p:txBody>
      </p:sp>
      <p:sp>
        <p:nvSpPr>
          <p:cNvPr id="10" name="1 CuadroTexto">
            <a:extLst>
              <a:ext uri="{FF2B5EF4-FFF2-40B4-BE49-F238E27FC236}">
                <a16:creationId xmlns:a16="http://schemas.microsoft.com/office/drawing/2014/main" id="{43AE62AB-3EF9-4340-9BF2-718279669349}"/>
              </a:ext>
            </a:extLst>
          </p:cNvPr>
          <p:cNvSpPr txBox="1"/>
          <p:nvPr/>
        </p:nvSpPr>
        <p:spPr>
          <a:xfrm>
            <a:off x="409062" y="1116033"/>
            <a:ext cx="394691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Apocalipsis 7:9, 10</a:t>
            </a:r>
          </a:p>
        </p:txBody>
      </p:sp>
    </p:spTree>
    <p:extLst>
      <p:ext uri="{BB962C8B-B14F-4D97-AF65-F5344CB8AC3E}">
        <p14:creationId xmlns:p14="http://schemas.microsoft.com/office/powerpoint/2010/main" val="112460995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Rectangle 1"/>
          <p:cNvSpPr/>
          <p:nvPr/>
        </p:nvSpPr>
        <p:spPr>
          <a:xfrm>
            <a:off x="611560" y="980728"/>
            <a:ext cx="7992888" cy="1384995"/>
          </a:xfrm>
          <a:prstGeom prst="rect">
            <a:avLst/>
          </a:prstGeom>
          <a:noFill/>
        </p:spPr>
        <p:txBody>
          <a:bodyPr wrap="square">
            <a:spAutoFit/>
          </a:bodyPr>
          <a:lstStyle/>
          <a:p>
            <a:pPr marL="0" lvl="2" algn="ctr" fontAlgn="auto">
              <a:spcBef>
                <a:spcPts val="0"/>
              </a:spcBef>
              <a:spcAft>
                <a:spcPts val="0"/>
              </a:spcAft>
              <a:defRPr/>
            </a:pPr>
            <a:r>
              <a:rPr lang="es-ES" sz="4200" b="1" spc="50" dirty="0">
                <a:ln w="9525" cmpd="sng">
                  <a:solidFill>
                    <a:schemeClr val="accent1"/>
                  </a:solidFill>
                  <a:prstDash val="solid"/>
                </a:ln>
                <a:solidFill>
                  <a:srgbClr val="70AD47">
                    <a:tint val="1000"/>
                  </a:srgbClr>
                </a:solidFill>
                <a:effectLst>
                  <a:glow rad="38100">
                    <a:schemeClr val="accent1">
                      <a:alpha val="40000"/>
                    </a:schemeClr>
                  </a:glow>
                </a:effectLst>
                <a:latin typeface="Cooper Black" pitchFamily="18" charset="0"/>
              </a:rPr>
              <a:t>CRISTO EN EL SANTUARIO CELESTIAL</a:t>
            </a:r>
            <a:endParaRPr lang="es-419" sz="4200" b="1" spc="50" dirty="0">
              <a:ln w="9525" cmpd="sng">
                <a:solidFill>
                  <a:schemeClr val="accent1"/>
                </a:solidFill>
                <a:prstDash val="solid"/>
              </a:ln>
              <a:solidFill>
                <a:srgbClr val="70AD47">
                  <a:tint val="1000"/>
                </a:srgbClr>
              </a:solidFill>
              <a:effectLst>
                <a:glow rad="38100">
                  <a:schemeClr val="accent1">
                    <a:alpha val="40000"/>
                  </a:schemeClr>
                </a:glow>
              </a:effectLst>
              <a:latin typeface="Cooper Black" pitchFamily="18" charset="0"/>
            </a:endParaRPr>
          </a:p>
        </p:txBody>
      </p:sp>
      <p:pic>
        <p:nvPicPr>
          <p:cNvPr id="3" name="Picture 2">
            <a:extLst>
              <a:ext uri="{FF2B5EF4-FFF2-40B4-BE49-F238E27FC236}">
                <a16:creationId xmlns:a16="http://schemas.microsoft.com/office/drawing/2014/main" id="{FBE719B7-AC00-4776-8387-E5FDF430825E}"/>
              </a:ext>
            </a:extLst>
          </p:cNvPr>
          <p:cNvPicPr>
            <a:picLocks noChangeAspect="1"/>
          </p:cNvPicPr>
          <p:nvPr/>
        </p:nvPicPr>
        <p:blipFill rotWithShape="1">
          <a:blip r:embed="rId2"/>
          <a:srcRect l="12930" r="14655"/>
          <a:stretch/>
        </p:blipFill>
        <p:spPr>
          <a:xfrm>
            <a:off x="971600" y="2374830"/>
            <a:ext cx="7429121" cy="3430433"/>
          </a:xfrm>
          <a:prstGeom prst="rect">
            <a:avLst/>
          </a:prstGeom>
          <a:effectLst>
            <a:softEdge rad="635000"/>
          </a:effectLst>
        </p:spPr>
      </p:pic>
    </p:spTree>
    <p:extLst>
      <p:ext uri="{BB962C8B-B14F-4D97-AF65-F5344CB8AC3E}">
        <p14:creationId xmlns:p14="http://schemas.microsoft.com/office/powerpoint/2010/main" val="2238264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493775" y="-27384"/>
            <a:ext cx="2122697"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Juan 1:29</a:t>
            </a:r>
          </a:p>
        </p:txBody>
      </p:sp>
      <p:sp>
        <p:nvSpPr>
          <p:cNvPr id="6" name="2 CuadroTexto"/>
          <p:cNvSpPr txBox="1"/>
          <p:nvPr/>
        </p:nvSpPr>
        <p:spPr>
          <a:xfrm>
            <a:off x="0" y="463218"/>
            <a:ext cx="9143999"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siguiente día vio Juan a Jesús que venía a él, y dijo: </a:t>
            </a:r>
            <a:r>
              <a:rPr lang="es-ES" sz="2400" dirty="0">
                <a:solidFill>
                  <a:srgbClr val="00B0F0"/>
                </a:solidFill>
                <a:latin typeface="Arial" pitchFamily="34" charset="0"/>
                <a:cs typeface="Arial" pitchFamily="34" charset="0"/>
              </a:rPr>
              <a:t>He aquí el Cordero de Dios,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que quita el pecado del mundo.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2" name="1 CuadroTexto">
            <a:extLst>
              <a:ext uri="{FF2B5EF4-FFF2-40B4-BE49-F238E27FC236}">
                <a16:creationId xmlns:a16="http://schemas.microsoft.com/office/drawing/2014/main" id="{05A9CF33-9A3A-4EA3-B188-D82320DA37E1}"/>
              </a:ext>
            </a:extLst>
          </p:cNvPr>
          <p:cNvSpPr txBox="1"/>
          <p:nvPr/>
        </p:nvSpPr>
        <p:spPr>
          <a:xfrm>
            <a:off x="5420055" y="1116033"/>
            <a:ext cx="3472425"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Apocalipsis 5:12</a:t>
            </a:r>
          </a:p>
        </p:txBody>
      </p:sp>
      <p:sp>
        <p:nvSpPr>
          <p:cNvPr id="13" name="2 CuadroTexto">
            <a:extLst>
              <a:ext uri="{FF2B5EF4-FFF2-40B4-BE49-F238E27FC236}">
                <a16:creationId xmlns:a16="http://schemas.microsoft.com/office/drawing/2014/main" id="{656E81D3-7547-4CA4-ADCC-5DECF82AD386}"/>
              </a:ext>
            </a:extLst>
          </p:cNvPr>
          <p:cNvSpPr txBox="1"/>
          <p:nvPr/>
        </p:nvSpPr>
        <p:spPr>
          <a:xfrm>
            <a:off x="5132023" y="1628800"/>
            <a:ext cx="3976481" cy="2015936"/>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Que decían a gran voz</a:t>
            </a:r>
            <a:r>
              <a:rPr lang="es-ES" sz="2400" dirty="0">
                <a:solidFill>
                  <a:srgbClr val="FFFF00"/>
                </a:solidFill>
                <a:latin typeface="Arial" pitchFamily="34" charset="0"/>
                <a:cs typeface="Arial" pitchFamily="34" charset="0"/>
              </a:rPr>
              <a:t>: El Cordero que fue inmolado </a:t>
            </a:r>
            <a:r>
              <a:rPr lang="es-ES" sz="2400" dirty="0">
                <a:solidFill>
                  <a:srgbClr val="00B0F0"/>
                </a:solidFill>
                <a:latin typeface="Arial" pitchFamily="34" charset="0"/>
                <a:cs typeface="Arial" pitchFamily="34" charset="0"/>
              </a:rPr>
              <a:t>es digno de tomar el poder, las riquezas, la sabiduría, la fortaleza, la honra, la gloria y la alabanza.</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 </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8" name="2 CuadroTexto">
            <a:extLst>
              <a:ext uri="{FF2B5EF4-FFF2-40B4-BE49-F238E27FC236}">
                <a16:creationId xmlns:a16="http://schemas.microsoft.com/office/drawing/2014/main" id="{F064812D-AA20-4A97-9FD4-1C42D6B8A4A1}"/>
              </a:ext>
            </a:extLst>
          </p:cNvPr>
          <p:cNvSpPr txBox="1"/>
          <p:nvPr/>
        </p:nvSpPr>
        <p:spPr>
          <a:xfrm>
            <a:off x="-36512" y="1628800"/>
            <a:ext cx="4917016" cy="3618939"/>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Después de esto miré, y he aquí una gran multitud, la cual nadie podía contar, </a:t>
            </a:r>
            <a:r>
              <a:rPr lang="es-ES" sz="2400" dirty="0">
                <a:solidFill>
                  <a:srgbClr val="00B0F0"/>
                </a:solidFill>
                <a:latin typeface="Arial" pitchFamily="34" charset="0"/>
                <a:cs typeface="Arial" pitchFamily="34" charset="0"/>
              </a:rPr>
              <a:t>de todas naciones y tribus y pueblos y lenguas, que estaban delante del trono y en la presencia del Cordero,</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vestidos de ropas blancas, y con palmas en las manos;</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y clamaban a gran voz, diciendo: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La salvación pertenece a nuestro Dios que está sentado en el trono, </a:t>
            </a:r>
            <a:r>
              <a:rPr lang="es-ES" sz="2400" dirty="0">
                <a:solidFill>
                  <a:srgbClr val="FFFF00"/>
                </a:solidFill>
                <a:latin typeface="Arial" pitchFamily="34" charset="0"/>
                <a:cs typeface="Arial" pitchFamily="34" charset="0"/>
              </a:rPr>
              <a:t>y al Cordero. </a:t>
            </a:r>
          </a:p>
        </p:txBody>
      </p:sp>
      <p:sp>
        <p:nvSpPr>
          <p:cNvPr id="10" name="1 CuadroTexto">
            <a:extLst>
              <a:ext uri="{FF2B5EF4-FFF2-40B4-BE49-F238E27FC236}">
                <a16:creationId xmlns:a16="http://schemas.microsoft.com/office/drawing/2014/main" id="{43AE62AB-3EF9-4340-9BF2-718279669349}"/>
              </a:ext>
            </a:extLst>
          </p:cNvPr>
          <p:cNvSpPr txBox="1"/>
          <p:nvPr/>
        </p:nvSpPr>
        <p:spPr>
          <a:xfrm>
            <a:off x="409062" y="1116033"/>
            <a:ext cx="394691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Apocalipsis 7:9, 10</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2415324" y="5107250"/>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1:3</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08520" y="5589240"/>
            <a:ext cx="9433048" cy="1272143"/>
          </a:xfrm>
          <a:prstGeom prst="rect">
            <a:avLst/>
          </a:prstGeom>
          <a:noFill/>
        </p:spPr>
        <p:txBody>
          <a:bodyPr wrap="square" rtlCol="0">
            <a:spAutoFit/>
          </a:bodyPr>
          <a:lstStyle/>
          <a:p>
            <a:pPr algn="ctr">
              <a:lnSpc>
                <a:spcPts val="2300"/>
              </a:lnSpc>
            </a:pPr>
            <a:r>
              <a:rPr lang="es-ES" sz="2300" dirty="0">
                <a:solidFill>
                  <a:schemeClr val="bg1"/>
                </a:solidFill>
                <a:latin typeface="Arial" pitchFamily="34" charset="0"/>
                <a:cs typeface="Arial" pitchFamily="34" charset="0"/>
              </a:rPr>
              <a:t>El cual, siendo el resplandor de su gloria, y la imagen misma de su sustancia, y quien sustenta todas las cosas con la palabra de su  poder, habiendo efectuado la purificación de nuestros pecados por medio de sí mismo, se sentó a la diestra de la Majestad en las alturas.</a:t>
            </a:r>
            <a:r>
              <a:rPr lang="es-ES" sz="2300" dirty="0">
                <a:solidFill>
                  <a:srgbClr val="FFFF00"/>
                </a:solidFill>
                <a:latin typeface="Arial" pitchFamily="34" charset="0"/>
                <a:cs typeface="Arial" pitchFamily="34" charset="0"/>
              </a:rPr>
              <a:t> </a:t>
            </a:r>
          </a:p>
        </p:txBody>
      </p:sp>
    </p:spTree>
    <p:extLst>
      <p:ext uri="{BB962C8B-B14F-4D97-AF65-F5344CB8AC3E}">
        <p14:creationId xmlns:p14="http://schemas.microsoft.com/office/powerpoint/2010/main" val="497732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493775" y="-27384"/>
            <a:ext cx="2122697"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Juan 1:29</a:t>
            </a:r>
          </a:p>
        </p:txBody>
      </p:sp>
      <p:sp>
        <p:nvSpPr>
          <p:cNvPr id="6" name="2 CuadroTexto"/>
          <p:cNvSpPr txBox="1"/>
          <p:nvPr/>
        </p:nvSpPr>
        <p:spPr>
          <a:xfrm>
            <a:off x="0" y="463218"/>
            <a:ext cx="9143999"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siguiente día vio Juan a Jesús que venía a él, y dijo: </a:t>
            </a:r>
            <a:r>
              <a:rPr lang="es-ES" sz="2400" dirty="0">
                <a:solidFill>
                  <a:srgbClr val="00B0F0"/>
                </a:solidFill>
                <a:latin typeface="Arial" pitchFamily="34" charset="0"/>
                <a:cs typeface="Arial" pitchFamily="34" charset="0"/>
              </a:rPr>
              <a:t>He aquí el Cordero de Dios,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que quita el pecado del mundo.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2" name="1 CuadroTexto">
            <a:extLst>
              <a:ext uri="{FF2B5EF4-FFF2-40B4-BE49-F238E27FC236}">
                <a16:creationId xmlns:a16="http://schemas.microsoft.com/office/drawing/2014/main" id="{05A9CF33-9A3A-4EA3-B188-D82320DA37E1}"/>
              </a:ext>
            </a:extLst>
          </p:cNvPr>
          <p:cNvSpPr txBox="1"/>
          <p:nvPr/>
        </p:nvSpPr>
        <p:spPr>
          <a:xfrm>
            <a:off x="5420055" y="1116033"/>
            <a:ext cx="3472425"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Apocalipsis 5:12</a:t>
            </a:r>
          </a:p>
        </p:txBody>
      </p:sp>
      <p:sp>
        <p:nvSpPr>
          <p:cNvPr id="13" name="2 CuadroTexto">
            <a:extLst>
              <a:ext uri="{FF2B5EF4-FFF2-40B4-BE49-F238E27FC236}">
                <a16:creationId xmlns:a16="http://schemas.microsoft.com/office/drawing/2014/main" id="{656E81D3-7547-4CA4-ADCC-5DECF82AD386}"/>
              </a:ext>
            </a:extLst>
          </p:cNvPr>
          <p:cNvSpPr txBox="1"/>
          <p:nvPr/>
        </p:nvSpPr>
        <p:spPr>
          <a:xfrm>
            <a:off x="5132023" y="1628800"/>
            <a:ext cx="3976481" cy="2015936"/>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Que decían a gran voz</a:t>
            </a:r>
            <a:r>
              <a:rPr lang="es-ES" sz="2400" dirty="0">
                <a:solidFill>
                  <a:srgbClr val="FFFF00"/>
                </a:solidFill>
                <a:latin typeface="Arial" pitchFamily="34" charset="0"/>
                <a:cs typeface="Arial" pitchFamily="34" charset="0"/>
              </a:rPr>
              <a:t>: El Cordero que fue inmolado </a:t>
            </a:r>
            <a:r>
              <a:rPr lang="es-ES" sz="2400" dirty="0">
                <a:solidFill>
                  <a:srgbClr val="00B0F0"/>
                </a:solidFill>
                <a:latin typeface="Arial" pitchFamily="34" charset="0"/>
                <a:cs typeface="Arial" pitchFamily="34" charset="0"/>
              </a:rPr>
              <a:t>es digno de tomar el poder, las riquezas, la sabiduría, la fortaleza, la honra, la gloria y la alabanza.</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 </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8" name="2 CuadroTexto">
            <a:extLst>
              <a:ext uri="{FF2B5EF4-FFF2-40B4-BE49-F238E27FC236}">
                <a16:creationId xmlns:a16="http://schemas.microsoft.com/office/drawing/2014/main" id="{F064812D-AA20-4A97-9FD4-1C42D6B8A4A1}"/>
              </a:ext>
            </a:extLst>
          </p:cNvPr>
          <p:cNvSpPr txBox="1"/>
          <p:nvPr/>
        </p:nvSpPr>
        <p:spPr>
          <a:xfrm>
            <a:off x="-36512" y="1628800"/>
            <a:ext cx="4917016" cy="3618939"/>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Después de esto miré, y he aquí una gran multitud, la cual nadie podía contar, </a:t>
            </a:r>
            <a:r>
              <a:rPr lang="es-ES" sz="2400" dirty="0">
                <a:solidFill>
                  <a:srgbClr val="00B0F0"/>
                </a:solidFill>
                <a:latin typeface="Arial" pitchFamily="34" charset="0"/>
                <a:cs typeface="Arial" pitchFamily="34" charset="0"/>
              </a:rPr>
              <a:t>de todas naciones y tribus y pueblos y lenguas, que estaban delante del trono y en la presencia del Cordero,</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vestidos de ropas blancas, y con palmas en las manos;</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y clamaban a gran voz, diciendo: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La salvación pertenece a nuestro Dios que está sentado en el trono, </a:t>
            </a:r>
            <a:r>
              <a:rPr lang="es-ES" sz="2400" dirty="0">
                <a:solidFill>
                  <a:srgbClr val="FFFF00"/>
                </a:solidFill>
                <a:latin typeface="Arial" pitchFamily="34" charset="0"/>
                <a:cs typeface="Arial" pitchFamily="34" charset="0"/>
              </a:rPr>
              <a:t>y al Cordero. </a:t>
            </a:r>
          </a:p>
        </p:txBody>
      </p:sp>
      <p:sp>
        <p:nvSpPr>
          <p:cNvPr id="10" name="1 CuadroTexto">
            <a:extLst>
              <a:ext uri="{FF2B5EF4-FFF2-40B4-BE49-F238E27FC236}">
                <a16:creationId xmlns:a16="http://schemas.microsoft.com/office/drawing/2014/main" id="{43AE62AB-3EF9-4340-9BF2-718279669349}"/>
              </a:ext>
            </a:extLst>
          </p:cNvPr>
          <p:cNvSpPr txBox="1"/>
          <p:nvPr/>
        </p:nvSpPr>
        <p:spPr>
          <a:xfrm>
            <a:off x="409062" y="1116033"/>
            <a:ext cx="394691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Apocalipsis 7:9, 10</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2415324" y="5107250"/>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1:3</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08520" y="5589240"/>
            <a:ext cx="9433048" cy="1272143"/>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El cual, siendo el resplandor de su gloria, y la imagen misma de su sustancia,</a:t>
            </a:r>
            <a:r>
              <a:rPr lang="es-ES" sz="2300" dirty="0">
                <a:solidFill>
                  <a:schemeClr val="bg1"/>
                </a:solidFill>
                <a:latin typeface="Arial" pitchFamily="34" charset="0"/>
                <a:cs typeface="Arial" pitchFamily="34" charset="0"/>
              </a:rPr>
              <a:t> y quien sustenta todas las cosas con la palabra de su  poder, habiendo efectuado la purificación de nuestros pecados por medio de sí mismo, se sentó a la diestra de la Majestad en las alturas.</a:t>
            </a:r>
            <a:r>
              <a:rPr lang="es-ES" sz="2300" dirty="0">
                <a:solidFill>
                  <a:srgbClr val="FFFF00"/>
                </a:solidFill>
                <a:latin typeface="Arial" pitchFamily="34" charset="0"/>
                <a:cs typeface="Arial" pitchFamily="34" charset="0"/>
              </a:rPr>
              <a:t> </a:t>
            </a:r>
          </a:p>
        </p:txBody>
      </p:sp>
    </p:spTree>
    <p:extLst>
      <p:ext uri="{BB962C8B-B14F-4D97-AF65-F5344CB8AC3E}">
        <p14:creationId xmlns:p14="http://schemas.microsoft.com/office/powerpoint/2010/main" val="1014089408"/>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493775" y="-27384"/>
            <a:ext cx="2122697"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Juan 1:29</a:t>
            </a:r>
          </a:p>
        </p:txBody>
      </p:sp>
      <p:sp>
        <p:nvSpPr>
          <p:cNvPr id="6" name="2 CuadroTexto"/>
          <p:cNvSpPr txBox="1"/>
          <p:nvPr/>
        </p:nvSpPr>
        <p:spPr>
          <a:xfrm>
            <a:off x="0" y="463218"/>
            <a:ext cx="9143999"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siguiente día vio Juan a Jesús que venía a él, y dijo: </a:t>
            </a:r>
            <a:r>
              <a:rPr lang="es-ES" sz="2400" dirty="0">
                <a:solidFill>
                  <a:srgbClr val="00B0F0"/>
                </a:solidFill>
                <a:latin typeface="Arial" pitchFamily="34" charset="0"/>
                <a:cs typeface="Arial" pitchFamily="34" charset="0"/>
              </a:rPr>
              <a:t>He aquí el Cordero de Dios,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que quita el pecado del mundo.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2" name="1 CuadroTexto">
            <a:extLst>
              <a:ext uri="{FF2B5EF4-FFF2-40B4-BE49-F238E27FC236}">
                <a16:creationId xmlns:a16="http://schemas.microsoft.com/office/drawing/2014/main" id="{05A9CF33-9A3A-4EA3-B188-D82320DA37E1}"/>
              </a:ext>
            </a:extLst>
          </p:cNvPr>
          <p:cNvSpPr txBox="1"/>
          <p:nvPr/>
        </p:nvSpPr>
        <p:spPr>
          <a:xfrm>
            <a:off x="5420055" y="1116033"/>
            <a:ext cx="3472425"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Apocalipsis 5:12</a:t>
            </a:r>
          </a:p>
        </p:txBody>
      </p:sp>
      <p:sp>
        <p:nvSpPr>
          <p:cNvPr id="13" name="2 CuadroTexto">
            <a:extLst>
              <a:ext uri="{FF2B5EF4-FFF2-40B4-BE49-F238E27FC236}">
                <a16:creationId xmlns:a16="http://schemas.microsoft.com/office/drawing/2014/main" id="{656E81D3-7547-4CA4-ADCC-5DECF82AD386}"/>
              </a:ext>
            </a:extLst>
          </p:cNvPr>
          <p:cNvSpPr txBox="1"/>
          <p:nvPr/>
        </p:nvSpPr>
        <p:spPr>
          <a:xfrm>
            <a:off x="5132023" y="1628800"/>
            <a:ext cx="3976481" cy="2015936"/>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Que decían a gran voz</a:t>
            </a:r>
            <a:r>
              <a:rPr lang="es-ES" sz="2400" dirty="0">
                <a:solidFill>
                  <a:srgbClr val="FFFF00"/>
                </a:solidFill>
                <a:latin typeface="Arial" pitchFamily="34" charset="0"/>
                <a:cs typeface="Arial" pitchFamily="34" charset="0"/>
              </a:rPr>
              <a:t>: El Cordero que fue inmolado </a:t>
            </a:r>
            <a:r>
              <a:rPr lang="es-ES" sz="2400" dirty="0">
                <a:solidFill>
                  <a:srgbClr val="00B0F0"/>
                </a:solidFill>
                <a:latin typeface="Arial" pitchFamily="34" charset="0"/>
                <a:cs typeface="Arial" pitchFamily="34" charset="0"/>
              </a:rPr>
              <a:t>es digno de tomar el poder, las riquezas, la sabiduría, la fortaleza, la honra, la gloria y la alabanza.</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 </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8" name="2 CuadroTexto">
            <a:extLst>
              <a:ext uri="{FF2B5EF4-FFF2-40B4-BE49-F238E27FC236}">
                <a16:creationId xmlns:a16="http://schemas.microsoft.com/office/drawing/2014/main" id="{F064812D-AA20-4A97-9FD4-1C42D6B8A4A1}"/>
              </a:ext>
            </a:extLst>
          </p:cNvPr>
          <p:cNvSpPr txBox="1"/>
          <p:nvPr/>
        </p:nvSpPr>
        <p:spPr>
          <a:xfrm>
            <a:off x="-36512" y="1628800"/>
            <a:ext cx="4917016" cy="3618939"/>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Después de esto miré, y he aquí una gran multitud, la cual nadie podía contar, </a:t>
            </a:r>
            <a:r>
              <a:rPr lang="es-ES" sz="2400" dirty="0">
                <a:solidFill>
                  <a:srgbClr val="00B0F0"/>
                </a:solidFill>
                <a:latin typeface="Arial" pitchFamily="34" charset="0"/>
                <a:cs typeface="Arial" pitchFamily="34" charset="0"/>
              </a:rPr>
              <a:t>de todas naciones y tribus y pueblos y lenguas, que estaban delante del trono y en la presencia del Cordero,</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vestidos de ropas blancas, y con palmas en las manos;</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y clamaban a gran voz, diciendo: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La salvación pertenece a nuestro Dios que está sentado en el trono, </a:t>
            </a:r>
            <a:r>
              <a:rPr lang="es-ES" sz="2400" dirty="0">
                <a:solidFill>
                  <a:srgbClr val="FFFF00"/>
                </a:solidFill>
                <a:latin typeface="Arial" pitchFamily="34" charset="0"/>
                <a:cs typeface="Arial" pitchFamily="34" charset="0"/>
              </a:rPr>
              <a:t>y al Cordero. </a:t>
            </a:r>
          </a:p>
        </p:txBody>
      </p:sp>
      <p:sp>
        <p:nvSpPr>
          <p:cNvPr id="10" name="1 CuadroTexto">
            <a:extLst>
              <a:ext uri="{FF2B5EF4-FFF2-40B4-BE49-F238E27FC236}">
                <a16:creationId xmlns:a16="http://schemas.microsoft.com/office/drawing/2014/main" id="{43AE62AB-3EF9-4340-9BF2-718279669349}"/>
              </a:ext>
            </a:extLst>
          </p:cNvPr>
          <p:cNvSpPr txBox="1"/>
          <p:nvPr/>
        </p:nvSpPr>
        <p:spPr>
          <a:xfrm>
            <a:off x="409062" y="1116033"/>
            <a:ext cx="394691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Apocalipsis 7:9, 10</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2415324" y="5107250"/>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1:3</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08520" y="5589240"/>
            <a:ext cx="9433048" cy="1272143"/>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El cual, siendo el resplandor de su gloria, y la imagen misma de su sustancia,</a:t>
            </a:r>
            <a:r>
              <a:rPr lang="es-ES" sz="2300" dirty="0">
                <a:solidFill>
                  <a:schemeClr val="bg1"/>
                </a:solidFill>
                <a:latin typeface="Arial" pitchFamily="34" charset="0"/>
                <a:cs typeface="Arial" pitchFamily="34" charset="0"/>
              </a:rPr>
              <a:t> </a:t>
            </a:r>
            <a:r>
              <a:rPr lang="es-ES" sz="2300" dirty="0">
                <a:solidFill>
                  <a:srgbClr val="00B0F0"/>
                </a:solidFill>
                <a:latin typeface="Arial" pitchFamily="34" charset="0"/>
                <a:cs typeface="Arial" pitchFamily="34" charset="0"/>
              </a:rPr>
              <a:t>y quien sustenta todas las cosas con la palabra de su  poder,</a:t>
            </a:r>
            <a:r>
              <a:rPr lang="es-ES" sz="2300" dirty="0">
                <a:solidFill>
                  <a:schemeClr val="bg1"/>
                </a:solidFill>
                <a:latin typeface="Arial" pitchFamily="34" charset="0"/>
                <a:cs typeface="Arial" pitchFamily="34" charset="0"/>
              </a:rPr>
              <a:t> habiendo efectuado la purificación de nuestros pecados por medio de sí mismo, se sentó a la diestra de la Majestad en las alturas.</a:t>
            </a:r>
            <a:r>
              <a:rPr lang="es-ES" sz="2300" dirty="0">
                <a:solidFill>
                  <a:srgbClr val="FFFF00"/>
                </a:solidFill>
                <a:latin typeface="Arial" pitchFamily="34" charset="0"/>
                <a:cs typeface="Arial" pitchFamily="34" charset="0"/>
              </a:rPr>
              <a:t> </a:t>
            </a:r>
          </a:p>
        </p:txBody>
      </p:sp>
    </p:spTree>
    <p:extLst>
      <p:ext uri="{BB962C8B-B14F-4D97-AF65-F5344CB8AC3E}">
        <p14:creationId xmlns:p14="http://schemas.microsoft.com/office/powerpoint/2010/main" val="55138710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493775" y="-27384"/>
            <a:ext cx="2122697"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Juan 1:29</a:t>
            </a:r>
          </a:p>
        </p:txBody>
      </p:sp>
      <p:sp>
        <p:nvSpPr>
          <p:cNvPr id="6" name="2 CuadroTexto"/>
          <p:cNvSpPr txBox="1"/>
          <p:nvPr/>
        </p:nvSpPr>
        <p:spPr>
          <a:xfrm>
            <a:off x="0" y="463218"/>
            <a:ext cx="9143999"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siguiente día vio Juan a Jesús que venía a él, y dijo: </a:t>
            </a:r>
            <a:r>
              <a:rPr lang="es-ES" sz="2400" dirty="0">
                <a:solidFill>
                  <a:srgbClr val="00B0F0"/>
                </a:solidFill>
                <a:latin typeface="Arial" pitchFamily="34" charset="0"/>
                <a:cs typeface="Arial" pitchFamily="34" charset="0"/>
              </a:rPr>
              <a:t>He aquí el Cordero de Dios,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que quita el pecado del mundo.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2" name="1 CuadroTexto">
            <a:extLst>
              <a:ext uri="{FF2B5EF4-FFF2-40B4-BE49-F238E27FC236}">
                <a16:creationId xmlns:a16="http://schemas.microsoft.com/office/drawing/2014/main" id="{05A9CF33-9A3A-4EA3-B188-D82320DA37E1}"/>
              </a:ext>
            </a:extLst>
          </p:cNvPr>
          <p:cNvSpPr txBox="1"/>
          <p:nvPr/>
        </p:nvSpPr>
        <p:spPr>
          <a:xfrm>
            <a:off x="5420055" y="1116033"/>
            <a:ext cx="3472425"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Apocalipsis 5:12</a:t>
            </a:r>
          </a:p>
        </p:txBody>
      </p:sp>
      <p:sp>
        <p:nvSpPr>
          <p:cNvPr id="13" name="2 CuadroTexto">
            <a:extLst>
              <a:ext uri="{FF2B5EF4-FFF2-40B4-BE49-F238E27FC236}">
                <a16:creationId xmlns:a16="http://schemas.microsoft.com/office/drawing/2014/main" id="{656E81D3-7547-4CA4-ADCC-5DECF82AD386}"/>
              </a:ext>
            </a:extLst>
          </p:cNvPr>
          <p:cNvSpPr txBox="1"/>
          <p:nvPr/>
        </p:nvSpPr>
        <p:spPr>
          <a:xfrm>
            <a:off x="5132023" y="1628800"/>
            <a:ext cx="3976481" cy="2015936"/>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Que decían a gran voz</a:t>
            </a:r>
            <a:r>
              <a:rPr lang="es-ES" sz="2400" dirty="0">
                <a:solidFill>
                  <a:srgbClr val="FFFF00"/>
                </a:solidFill>
                <a:latin typeface="Arial" pitchFamily="34" charset="0"/>
                <a:cs typeface="Arial" pitchFamily="34" charset="0"/>
              </a:rPr>
              <a:t>: El Cordero que fue inmolado </a:t>
            </a:r>
            <a:r>
              <a:rPr lang="es-ES" sz="2400" dirty="0">
                <a:solidFill>
                  <a:srgbClr val="00B0F0"/>
                </a:solidFill>
                <a:latin typeface="Arial" pitchFamily="34" charset="0"/>
                <a:cs typeface="Arial" pitchFamily="34" charset="0"/>
              </a:rPr>
              <a:t>es digno de tomar el poder, las riquezas, la sabiduría, la fortaleza, la honra, la gloria y la alabanza.</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 </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8" name="2 CuadroTexto">
            <a:extLst>
              <a:ext uri="{FF2B5EF4-FFF2-40B4-BE49-F238E27FC236}">
                <a16:creationId xmlns:a16="http://schemas.microsoft.com/office/drawing/2014/main" id="{F064812D-AA20-4A97-9FD4-1C42D6B8A4A1}"/>
              </a:ext>
            </a:extLst>
          </p:cNvPr>
          <p:cNvSpPr txBox="1"/>
          <p:nvPr/>
        </p:nvSpPr>
        <p:spPr>
          <a:xfrm>
            <a:off x="-36512" y="1628800"/>
            <a:ext cx="4917016" cy="3618939"/>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Después de esto miré, y he aquí una gran multitud, la cual nadie podía contar, </a:t>
            </a:r>
            <a:r>
              <a:rPr lang="es-ES" sz="2400" dirty="0">
                <a:solidFill>
                  <a:srgbClr val="00B0F0"/>
                </a:solidFill>
                <a:latin typeface="Arial" pitchFamily="34" charset="0"/>
                <a:cs typeface="Arial" pitchFamily="34" charset="0"/>
              </a:rPr>
              <a:t>de todas naciones y tribus y pueblos y lenguas, que estaban delante del trono y en la presencia del Cordero,</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vestidos de ropas blancas, y con palmas en las manos;</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y clamaban a gran voz, diciendo: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La salvación pertenece a nuestro Dios que está sentado en el trono, </a:t>
            </a:r>
            <a:r>
              <a:rPr lang="es-ES" sz="2400" dirty="0">
                <a:solidFill>
                  <a:srgbClr val="FFFF00"/>
                </a:solidFill>
                <a:latin typeface="Arial" pitchFamily="34" charset="0"/>
                <a:cs typeface="Arial" pitchFamily="34" charset="0"/>
              </a:rPr>
              <a:t>y al Cordero. </a:t>
            </a:r>
          </a:p>
        </p:txBody>
      </p:sp>
      <p:sp>
        <p:nvSpPr>
          <p:cNvPr id="10" name="1 CuadroTexto">
            <a:extLst>
              <a:ext uri="{FF2B5EF4-FFF2-40B4-BE49-F238E27FC236}">
                <a16:creationId xmlns:a16="http://schemas.microsoft.com/office/drawing/2014/main" id="{43AE62AB-3EF9-4340-9BF2-718279669349}"/>
              </a:ext>
            </a:extLst>
          </p:cNvPr>
          <p:cNvSpPr txBox="1"/>
          <p:nvPr/>
        </p:nvSpPr>
        <p:spPr>
          <a:xfrm>
            <a:off x="409062" y="1116033"/>
            <a:ext cx="394691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Apocalipsis 7:9, 10</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2415324" y="5107250"/>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1:3</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08520" y="5589240"/>
            <a:ext cx="9433048" cy="1272143"/>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El cual, siendo el resplandor de su gloria, y la imagen misma de su sustancia,</a:t>
            </a:r>
            <a:r>
              <a:rPr lang="es-ES" sz="2300" dirty="0">
                <a:solidFill>
                  <a:schemeClr val="bg1"/>
                </a:solidFill>
                <a:latin typeface="Arial" pitchFamily="34" charset="0"/>
                <a:cs typeface="Arial" pitchFamily="34" charset="0"/>
              </a:rPr>
              <a:t> </a:t>
            </a:r>
            <a:r>
              <a:rPr lang="es-ES" sz="2300" dirty="0">
                <a:solidFill>
                  <a:srgbClr val="00B0F0"/>
                </a:solidFill>
                <a:latin typeface="Arial" pitchFamily="34" charset="0"/>
                <a:cs typeface="Arial" pitchFamily="34" charset="0"/>
              </a:rPr>
              <a:t>y quien sustenta todas las cosas con la palabra de su  poder,</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habiendo efectuado la purificación de nuestros pecados por medio de sí mismo, </a:t>
            </a:r>
            <a:r>
              <a:rPr lang="es-ES" sz="2300" dirty="0">
                <a:solidFill>
                  <a:schemeClr val="bg1"/>
                </a:solidFill>
                <a:latin typeface="Arial" pitchFamily="34" charset="0"/>
                <a:cs typeface="Arial" pitchFamily="34" charset="0"/>
              </a:rPr>
              <a:t>se sentó a la diestra de la Majestad en las alturas.</a:t>
            </a:r>
            <a:r>
              <a:rPr lang="es-ES" sz="2300" dirty="0">
                <a:solidFill>
                  <a:srgbClr val="FFFF00"/>
                </a:solidFill>
                <a:latin typeface="Arial" pitchFamily="34" charset="0"/>
                <a:cs typeface="Arial" pitchFamily="34" charset="0"/>
              </a:rPr>
              <a:t> </a:t>
            </a:r>
          </a:p>
        </p:txBody>
      </p:sp>
    </p:spTree>
    <p:extLst>
      <p:ext uri="{BB962C8B-B14F-4D97-AF65-F5344CB8AC3E}">
        <p14:creationId xmlns:p14="http://schemas.microsoft.com/office/powerpoint/2010/main" val="42121520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493775" y="-27384"/>
            <a:ext cx="2122697"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Juan 1:29</a:t>
            </a:r>
          </a:p>
        </p:txBody>
      </p:sp>
      <p:sp>
        <p:nvSpPr>
          <p:cNvPr id="6" name="2 CuadroTexto"/>
          <p:cNvSpPr txBox="1"/>
          <p:nvPr/>
        </p:nvSpPr>
        <p:spPr>
          <a:xfrm>
            <a:off x="0" y="463218"/>
            <a:ext cx="9143999"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siguiente día vio Juan a Jesús que venía a él, y dijo: </a:t>
            </a:r>
            <a:r>
              <a:rPr lang="es-ES" sz="2400" dirty="0">
                <a:solidFill>
                  <a:srgbClr val="00B0F0"/>
                </a:solidFill>
                <a:latin typeface="Arial" pitchFamily="34" charset="0"/>
                <a:cs typeface="Arial" pitchFamily="34" charset="0"/>
              </a:rPr>
              <a:t>He aquí el Cordero de Dios,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que quita el pecado del mundo.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2" name="1 CuadroTexto">
            <a:extLst>
              <a:ext uri="{FF2B5EF4-FFF2-40B4-BE49-F238E27FC236}">
                <a16:creationId xmlns:a16="http://schemas.microsoft.com/office/drawing/2014/main" id="{05A9CF33-9A3A-4EA3-B188-D82320DA37E1}"/>
              </a:ext>
            </a:extLst>
          </p:cNvPr>
          <p:cNvSpPr txBox="1"/>
          <p:nvPr/>
        </p:nvSpPr>
        <p:spPr>
          <a:xfrm>
            <a:off x="5420055" y="1116033"/>
            <a:ext cx="3472425"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Apocalipsis 5:12</a:t>
            </a:r>
          </a:p>
        </p:txBody>
      </p:sp>
      <p:sp>
        <p:nvSpPr>
          <p:cNvPr id="13" name="2 CuadroTexto">
            <a:extLst>
              <a:ext uri="{FF2B5EF4-FFF2-40B4-BE49-F238E27FC236}">
                <a16:creationId xmlns:a16="http://schemas.microsoft.com/office/drawing/2014/main" id="{656E81D3-7547-4CA4-ADCC-5DECF82AD386}"/>
              </a:ext>
            </a:extLst>
          </p:cNvPr>
          <p:cNvSpPr txBox="1"/>
          <p:nvPr/>
        </p:nvSpPr>
        <p:spPr>
          <a:xfrm>
            <a:off x="5132023" y="1628800"/>
            <a:ext cx="3976481" cy="2015936"/>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Que decían a gran voz</a:t>
            </a:r>
            <a:r>
              <a:rPr lang="es-ES" sz="2400" dirty="0">
                <a:solidFill>
                  <a:srgbClr val="FFFF00"/>
                </a:solidFill>
                <a:latin typeface="Arial" pitchFamily="34" charset="0"/>
                <a:cs typeface="Arial" pitchFamily="34" charset="0"/>
              </a:rPr>
              <a:t>: El Cordero que fue inmolado </a:t>
            </a:r>
            <a:r>
              <a:rPr lang="es-ES" sz="2400" dirty="0">
                <a:solidFill>
                  <a:srgbClr val="00B0F0"/>
                </a:solidFill>
                <a:latin typeface="Arial" pitchFamily="34" charset="0"/>
                <a:cs typeface="Arial" pitchFamily="34" charset="0"/>
              </a:rPr>
              <a:t>es digno de tomar el poder, las riquezas, la sabiduría, la fortaleza, la honra, la gloria y la alabanza.</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 </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8" name="2 CuadroTexto">
            <a:extLst>
              <a:ext uri="{FF2B5EF4-FFF2-40B4-BE49-F238E27FC236}">
                <a16:creationId xmlns:a16="http://schemas.microsoft.com/office/drawing/2014/main" id="{F064812D-AA20-4A97-9FD4-1C42D6B8A4A1}"/>
              </a:ext>
            </a:extLst>
          </p:cNvPr>
          <p:cNvSpPr txBox="1"/>
          <p:nvPr/>
        </p:nvSpPr>
        <p:spPr>
          <a:xfrm>
            <a:off x="-36512" y="1628800"/>
            <a:ext cx="4917016" cy="3618939"/>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Después de esto miré, y he aquí una gran multitud, la cual nadie podía contar, </a:t>
            </a:r>
            <a:r>
              <a:rPr lang="es-ES" sz="2400" dirty="0">
                <a:solidFill>
                  <a:srgbClr val="00B0F0"/>
                </a:solidFill>
                <a:latin typeface="Arial" pitchFamily="34" charset="0"/>
                <a:cs typeface="Arial" pitchFamily="34" charset="0"/>
              </a:rPr>
              <a:t>de todas naciones y tribus y pueblos y lenguas, que estaban delante del trono y en la presencia del Cordero,</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vestidos de ropas blancas, y con palmas en las manos;</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y clamaban a gran voz, diciendo: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La salvación pertenece a nuestro Dios que está sentado en el trono, </a:t>
            </a:r>
            <a:r>
              <a:rPr lang="es-ES" sz="2400" dirty="0">
                <a:solidFill>
                  <a:srgbClr val="FFFF00"/>
                </a:solidFill>
                <a:latin typeface="Arial" pitchFamily="34" charset="0"/>
                <a:cs typeface="Arial" pitchFamily="34" charset="0"/>
              </a:rPr>
              <a:t>y al Cordero. </a:t>
            </a:r>
          </a:p>
        </p:txBody>
      </p:sp>
      <p:sp>
        <p:nvSpPr>
          <p:cNvPr id="10" name="1 CuadroTexto">
            <a:extLst>
              <a:ext uri="{FF2B5EF4-FFF2-40B4-BE49-F238E27FC236}">
                <a16:creationId xmlns:a16="http://schemas.microsoft.com/office/drawing/2014/main" id="{43AE62AB-3EF9-4340-9BF2-718279669349}"/>
              </a:ext>
            </a:extLst>
          </p:cNvPr>
          <p:cNvSpPr txBox="1"/>
          <p:nvPr/>
        </p:nvSpPr>
        <p:spPr>
          <a:xfrm>
            <a:off x="409062" y="1116033"/>
            <a:ext cx="394691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Apocalipsis 7:9, 10</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2415324" y="5107250"/>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1:3</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08520" y="5589240"/>
            <a:ext cx="9433048" cy="1272143"/>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El cual, siendo el resplandor de su gloria, y la imagen misma de su sustancia,</a:t>
            </a:r>
            <a:r>
              <a:rPr lang="es-ES" sz="2300" dirty="0">
                <a:solidFill>
                  <a:schemeClr val="bg1"/>
                </a:solidFill>
                <a:latin typeface="Arial" pitchFamily="34" charset="0"/>
                <a:cs typeface="Arial" pitchFamily="34" charset="0"/>
              </a:rPr>
              <a:t> </a:t>
            </a:r>
            <a:r>
              <a:rPr lang="es-ES" sz="2300" dirty="0">
                <a:solidFill>
                  <a:srgbClr val="00B0F0"/>
                </a:solidFill>
                <a:latin typeface="Arial" pitchFamily="34" charset="0"/>
                <a:cs typeface="Arial" pitchFamily="34" charset="0"/>
              </a:rPr>
              <a:t>y quien sustenta todas las cosas con la palabra de su  poder,</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habiendo efectuado la purificación de nuestros pecados por medio de sí mismo, </a:t>
            </a:r>
            <a:r>
              <a:rPr lang="es-ES" sz="2300" dirty="0">
                <a:solidFill>
                  <a:srgbClr val="00B0F0"/>
                </a:solidFill>
                <a:latin typeface="Arial" pitchFamily="34" charset="0"/>
                <a:cs typeface="Arial" pitchFamily="34" charset="0"/>
              </a:rPr>
              <a:t>se sentó a la diestra de la Majestad en las alturas. </a:t>
            </a:r>
          </a:p>
        </p:txBody>
      </p:sp>
    </p:spTree>
    <p:extLst>
      <p:ext uri="{BB962C8B-B14F-4D97-AF65-F5344CB8AC3E}">
        <p14:creationId xmlns:p14="http://schemas.microsoft.com/office/powerpoint/2010/main" val="1572859764"/>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493775" y="-27384"/>
            <a:ext cx="2122697"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Juan 1:29</a:t>
            </a:r>
          </a:p>
        </p:txBody>
      </p:sp>
      <p:sp>
        <p:nvSpPr>
          <p:cNvPr id="6" name="2 CuadroTexto"/>
          <p:cNvSpPr txBox="1"/>
          <p:nvPr/>
        </p:nvSpPr>
        <p:spPr>
          <a:xfrm>
            <a:off x="0" y="463218"/>
            <a:ext cx="9143999"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siguiente día vio Juan a Jesús que venía a él, y dijo: </a:t>
            </a:r>
            <a:r>
              <a:rPr lang="es-ES" sz="2400" dirty="0">
                <a:solidFill>
                  <a:srgbClr val="00B0F0"/>
                </a:solidFill>
                <a:latin typeface="Arial" pitchFamily="34" charset="0"/>
                <a:cs typeface="Arial" pitchFamily="34" charset="0"/>
              </a:rPr>
              <a:t>He aquí el Cordero de Dios,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que quita el pecado del mundo.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8" name="2 CuadroTexto">
            <a:extLst>
              <a:ext uri="{FF2B5EF4-FFF2-40B4-BE49-F238E27FC236}">
                <a16:creationId xmlns:a16="http://schemas.microsoft.com/office/drawing/2014/main" id="{F064812D-AA20-4A97-9FD4-1C42D6B8A4A1}"/>
              </a:ext>
            </a:extLst>
          </p:cNvPr>
          <p:cNvSpPr txBox="1"/>
          <p:nvPr/>
        </p:nvSpPr>
        <p:spPr>
          <a:xfrm>
            <a:off x="-36512" y="1628800"/>
            <a:ext cx="4917016" cy="3618939"/>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Después de esto miré, y he aquí una gran multitud, la cual nadie podía contar, </a:t>
            </a:r>
            <a:r>
              <a:rPr lang="es-ES" sz="2400" dirty="0">
                <a:solidFill>
                  <a:srgbClr val="00B0F0"/>
                </a:solidFill>
                <a:latin typeface="Arial" pitchFamily="34" charset="0"/>
                <a:cs typeface="Arial" pitchFamily="34" charset="0"/>
              </a:rPr>
              <a:t>de todas naciones y tribus y pueblos y lenguas, que estaban delante del trono y en la presencia del Cordero,</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vestidos de ropas blancas, y con palmas en las manos;</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y clamaban a gran voz, diciendo: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La salvación pertenece a nuestro Dios que está sentado en el trono, </a:t>
            </a:r>
            <a:r>
              <a:rPr lang="es-ES" sz="2400" dirty="0">
                <a:solidFill>
                  <a:srgbClr val="FFFF00"/>
                </a:solidFill>
                <a:latin typeface="Arial" pitchFamily="34" charset="0"/>
                <a:cs typeface="Arial" pitchFamily="34" charset="0"/>
              </a:rPr>
              <a:t>y al Cordero. </a:t>
            </a:r>
          </a:p>
        </p:txBody>
      </p:sp>
      <p:sp>
        <p:nvSpPr>
          <p:cNvPr id="10" name="1 CuadroTexto">
            <a:extLst>
              <a:ext uri="{FF2B5EF4-FFF2-40B4-BE49-F238E27FC236}">
                <a16:creationId xmlns:a16="http://schemas.microsoft.com/office/drawing/2014/main" id="{43AE62AB-3EF9-4340-9BF2-718279669349}"/>
              </a:ext>
            </a:extLst>
          </p:cNvPr>
          <p:cNvSpPr txBox="1"/>
          <p:nvPr/>
        </p:nvSpPr>
        <p:spPr>
          <a:xfrm>
            <a:off x="409062" y="1116033"/>
            <a:ext cx="394691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Apocalipsis 7:9, 10</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2415324" y="5107250"/>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1:3</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08520" y="5589240"/>
            <a:ext cx="9433048" cy="1272143"/>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El cual, siendo el resplandor de su gloria, y la imagen misma de su sustancia,</a:t>
            </a:r>
            <a:r>
              <a:rPr lang="es-ES" sz="2300" dirty="0">
                <a:solidFill>
                  <a:schemeClr val="bg1"/>
                </a:solidFill>
                <a:latin typeface="Arial" pitchFamily="34" charset="0"/>
                <a:cs typeface="Arial" pitchFamily="34" charset="0"/>
              </a:rPr>
              <a:t> </a:t>
            </a:r>
            <a:r>
              <a:rPr lang="es-ES" sz="2300" dirty="0">
                <a:solidFill>
                  <a:srgbClr val="00B0F0"/>
                </a:solidFill>
                <a:latin typeface="Arial" pitchFamily="34" charset="0"/>
                <a:cs typeface="Arial" pitchFamily="34" charset="0"/>
              </a:rPr>
              <a:t>y quien sustenta todas las cosas con la palabra de su  poder,</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habiendo efectuado la purificación de nuestros pecados por medio de sí mismo, </a:t>
            </a:r>
            <a:r>
              <a:rPr lang="es-ES" sz="2300" dirty="0">
                <a:solidFill>
                  <a:srgbClr val="00B0F0"/>
                </a:solidFill>
                <a:latin typeface="Arial" pitchFamily="34" charset="0"/>
                <a:cs typeface="Arial" pitchFamily="34" charset="0"/>
              </a:rPr>
              <a:t>se sentó a la diestra de la Majestad en las alturas.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6012160" y="1196752"/>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8:1</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5148064" y="1678742"/>
            <a:ext cx="3995936" cy="2336537"/>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Ahora bien, el punto principal de lo que venimos diciendo es que tenemos tal sumo sacerdote, el cual se sentó a la diestra del trono de la Majestad en los cielos.</a:t>
            </a:r>
          </a:p>
        </p:txBody>
      </p:sp>
    </p:spTree>
    <p:extLst>
      <p:ext uri="{BB962C8B-B14F-4D97-AF65-F5344CB8AC3E}">
        <p14:creationId xmlns:p14="http://schemas.microsoft.com/office/powerpoint/2010/main" val="1057393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493775" y="-27384"/>
            <a:ext cx="2122697"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Juan 1:29</a:t>
            </a:r>
          </a:p>
        </p:txBody>
      </p:sp>
      <p:sp>
        <p:nvSpPr>
          <p:cNvPr id="6" name="2 CuadroTexto"/>
          <p:cNvSpPr txBox="1"/>
          <p:nvPr/>
        </p:nvSpPr>
        <p:spPr>
          <a:xfrm>
            <a:off x="0" y="463218"/>
            <a:ext cx="9143999"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siguiente día vio Juan a Jesús que venía a él, y dijo: </a:t>
            </a:r>
            <a:r>
              <a:rPr lang="es-ES" sz="2400" dirty="0">
                <a:solidFill>
                  <a:srgbClr val="00B0F0"/>
                </a:solidFill>
                <a:latin typeface="Arial" pitchFamily="34" charset="0"/>
                <a:cs typeface="Arial" pitchFamily="34" charset="0"/>
              </a:rPr>
              <a:t>He aquí el Cordero de Dios,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que quita el pecado del mundo.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8" name="2 CuadroTexto">
            <a:extLst>
              <a:ext uri="{FF2B5EF4-FFF2-40B4-BE49-F238E27FC236}">
                <a16:creationId xmlns:a16="http://schemas.microsoft.com/office/drawing/2014/main" id="{F064812D-AA20-4A97-9FD4-1C42D6B8A4A1}"/>
              </a:ext>
            </a:extLst>
          </p:cNvPr>
          <p:cNvSpPr txBox="1"/>
          <p:nvPr/>
        </p:nvSpPr>
        <p:spPr>
          <a:xfrm>
            <a:off x="-36512" y="1628800"/>
            <a:ext cx="4917016" cy="3618939"/>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Después de esto miré, y he aquí una gran multitud, la cual nadie podía contar, </a:t>
            </a:r>
            <a:r>
              <a:rPr lang="es-ES" sz="2400" dirty="0">
                <a:solidFill>
                  <a:srgbClr val="00B0F0"/>
                </a:solidFill>
                <a:latin typeface="Arial" pitchFamily="34" charset="0"/>
                <a:cs typeface="Arial" pitchFamily="34" charset="0"/>
              </a:rPr>
              <a:t>de todas naciones y tribus y pueblos y lenguas, que estaban delante del trono y en la presencia del Cordero,</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vestidos de ropas blancas, y con palmas en las manos;</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y clamaban a gran voz, diciendo: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La salvación pertenece a nuestro Dios que está sentado en el trono, </a:t>
            </a:r>
            <a:r>
              <a:rPr lang="es-ES" sz="2400" dirty="0">
                <a:solidFill>
                  <a:srgbClr val="FFFF00"/>
                </a:solidFill>
                <a:latin typeface="Arial" pitchFamily="34" charset="0"/>
                <a:cs typeface="Arial" pitchFamily="34" charset="0"/>
              </a:rPr>
              <a:t>y al Cordero. </a:t>
            </a:r>
          </a:p>
        </p:txBody>
      </p:sp>
      <p:sp>
        <p:nvSpPr>
          <p:cNvPr id="10" name="1 CuadroTexto">
            <a:extLst>
              <a:ext uri="{FF2B5EF4-FFF2-40B4-BE49-F238E27FC236}">
                <a16:creationId xmlns:a16="http://schemas.microsoft.com/office/drawing/2014/main" id="{43AE62AB-3EF9-4340-9BF2-718279669349}"/>
              </a:ext>
            </a:extLst>
          </p:cNvPr>
          <p:cNvSpPr txBox="1"/>
          <p:nvPr/>
        </p:nvSpPr>
        <p:spPr>
          <a:xfrm>
            <a:off x="409062" y="1116033"/>
            <a:ext cx="394691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Apocalipsis 7:9, 10</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2415324" y="5107250"/>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1:3</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08520" y="5589240"/>
            <a:ext cx="9433048" cy="1272143"/>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El cual, siendo el resplandor de su gloria, y la imagen misma de su sustancia,</a:t>
            </a:r>
            <a:r>
              <a:rPr lang="es-ES" sz="2300" dirty="0">
                <a:solidFill>
                  <a:schemeClr val="bg1"/>
                </a:solidFill>
                <a:latin typeface="Arial" pitchFamily="34" charset="0"/>
                <a:cs typeface="Arial" pitchFamily="34" charset="0"/>
              </a:rPr>
              <a:t> </a:t>
            </a:r>
            <a:r>
              <a:rPr lang="es-ES" sz="2300" dirty="0">
                <a:solidFill>
                  <a:srgbClr val="00B0F0"/>
                </a:solidFill>
                <a:latin typeface="Arial" pitchFamily="34" charset="0"/>
                <a:cs typeface="Arial" pitchFamily="34" charset="0"/>
              </a:rPr>
              <a:t>y quien sustenta todas las cosas con la palabra de su  poder,</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habiendo efectuado la purificación de nuestros pecados por medio de sí mismo, </a:t>
            </a:r>
            <a:r>
              <a:rPr lang="es-ES" sz="2300" dirty="0">
                <a:solidFill>
                  <a:srgbClr val="00B0F0"/>
                </a:solidFill>
                <a:latin typeface="Arial" pitchFamily="34" charset="0"/>
                <a:cs typeface="Arial" pitchFamily="34" charset="0"/>
              </a:rPr>
              <a:t>se sentó a la diestra de la Majestad en las alturas.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6012160" y="1196752"/>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8:1</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5148064" y="1678742"/>
            <a:ext cx="3995936"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Ahora bien, el punto principal de lo que venimos diciendo</a:t>
            </a:r>
            <a:r>
              <a:rPr lang="es-ES" sz="2400" dirty="0">
                <a:solidFill>
                  <a:schemeClr val="bg1"/>
                </a:solidFill>
                <a:latin typeface="Arial" pitchFamily="34" charset="0"/>
                <a:cs typeface="Arial" pitchFamily="34" charset="0"/>
              </a:rPr>
              <a:t> es que tenemos tal sumo sacerdote, el cual se sentó a la diestra del trono de la Majestad en los cielos.</a:t>
            </a:r>
          </a:p>
        </p:txBody>
      </p:sp>
    </p:spTree>
    <p:extLst>
      <p:ext uri="{BB962C8B-B14F-4D97-AF65-F5344CB8AC3E}">
        <p14:creationId xmlns:p14="http://schemas.microsoft.com/office/powerpoint/2010/main" val="282174270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493775" y="-27384"/>
            <a:ext cx="2122697"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Juan 1:29</a:t>
            </a:r>
          </a:p>
        </p:txBody>
      </p:sp>
      <p:sp>
        <p:nvSpPr>
          <p:cNvPr id="6" name="2 CuadroTexto"/>
          <p:cNvSpPr txBox="1"/>
          <p:nvPr/>
        </p:nvSpPr>
        <p:spPr>
          <a:xfrm>
            <a:off x="0" y="463218"/>
            <a:ext cx="9143999"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siguiente día vio Juan a Jesús que venía a él, y dijo: </a:t>
            </a:r>
            <a:r>
              <a:rPr lang="es-ES" sz="2400" dirty="0">
                <a:solidFill>
                  <a:srgbClr val="00B0F0"/>
                </a:solidFill>
                <a:latin typeface="Arial" pitchFamily="34" charset="0"/>
                <a:cs typeface="Arial" pitchFamily="34" charset="0"/>
              </a:rPr>
              <a:t>He aquí el Cordero de Dios,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que quita el pecado del mundo.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8" name="2 CuadroTexto">
            <a:extLst>
              <a:ext uri="{FF2B5EF4-FFF2-40B4-BE49-F238E27FC236}">
                <a16:creationId xmlns:a16="http://schemas.microsoft.com/office/drawing/2014/main" id="{F064812D-AA20-4A97-9FD4-1C42D6B8A4A1}"/>
              </a:ext>
            </a:extLst>
          </p:cNvPr>
          <p:cNvSpPr txBox="1"/>
          <p:nvPr/>
        </p:nvSpPr>
        <p:spPr>
          <a:xfrm>
            <a:off x="-36512" y="1628800"/>
            <a:ext cx="4917016" cy="3618939"/>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Después de esto miré, y he aquí una gran multitud, la cual nadie podía contar, </a:t>
            </a:r>
            <a:r>
              <a:rPr lang="es-ES" sz="2400" dirty="0">
                <a:solidFill>
                  <a:srgbClr val="00B0F0"/>
                </a:solidFill>
                <a:latin typeface="Arial" pitchFamily="34" charset="0"/>
                <a:cs typeface="Arial" pitchFamily="34" charset="0"/>
              </a:rPr>
              <a:t>de todas naciones y tribus y pueblos y lenguas, que estaban delante del trono y en la presencia del Cordero,</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vestidos de ropas blancas, y con palmas en las manos;</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y clamaban a gran voz, diciendo: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La salvación pertenece a nuestro Dios que está sentado en el trono, </a:t>
            </a:r>
            <a:r>
              <a:rPr lang="es-ES" sz="2400" dirty="0">
                <a:solidFill>
                  <a:srgbClr val="FFFF00"/>
                </a:solidFill>
                <a:latin typeface="Arial" pitchFamily="34" charset="0"/>
                <a:cs typeface="Arial" pitchFamily="34" charset="0"/>
              </a:rPr>
              <a:t>y al Cordero. </a:t>
            </a:r>
          </a:p>
        </p:txBody>
      </p:sp>
      <p:sp>
        <p:nvSpPr>
          <p:cNvPr id="10" name="1 CuadroTexto">
            <a:extLst>
              <a:ext uri="{FF2B5EF4-FFF2-40B4-BE49-F238E27FC236}">
                <a16:creationId xmlns:a16="http://schemas.microsoft.com/office/drawing/2014/main" id="{43AE62AB-3EF9-4340-9BF2-718279669349}"/>
              </a:ext>
            </a:extLst>
          </p:cNvPr>
          <p:cNvSpPr txBox="1"/>
          <p:nvPr/>
        </p:nvSpPr>
        <p:spPr>
          <a:xfrm>
            <a:off x="409062" y="1116033"/>
            <a:ext cx="394691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Apocalipsis 7:9, 10</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2415324" y="5107250"/>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1:3</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08520" y="5589240"/>
            <a:ext cx="9433048" cy="1272143"/>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El cual, siendo el resplandor de su gloria, y la imagen misma de su sustancia,</a:t>
            </a:r>
            <a:r>
              <a:rPr lang="es-ES" sz="2300" dirty="0">
                <a:solidFill>
                  <a:schemeClr val="bg1"/>
                </a:solidFill>
                <a:latin typeface="Arial" pitchFamily="34" charset="0"/>
                <a:cs typeface="Arial" pitchFamily="34" charset="0"/>
              </a:rPr>
              <a:t> </a:t>
            </a:r>
            <a:r>
              <a:rPr lang="es-ES" sz="2300" dirty="0">
                <a:solidFill>
                  <a:srgbClr val="00B0F0"/>
                </a:solidFill>
                <a:latin typeface="Arial" pitchFamily="34" charset="0"/>
                <a:cs typeface="Arial" pitchFamily="34" charset="0"/>
              </a:rPr>
              <a:t>y quien sustenta todas las cosas con la palabra de su  poder,</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habiendo efectuado la purificación de nuestros pecados por medio de sí mismo, </a:t>
            </a:r>
            <a:r>
              <a:rPr lang="es-ES" sz="2300" dirty="0">
                <a:solidFill>
                  <a:srgbClr val="00B0F0"/>
                </a:solidFill>
                <a:latin typeface="Arial" pitchFamily="34" charset="0"/>
                <a:cs typeface="Arial" pitchFamily="34" charset="0"/>
              </a:rPr>
              <a:t>se sentó a la diestra de la Majestad en las alturas.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6012160" y="1196752"/>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8:1</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5148064" y="1678742"/>
            <a:ext cx="3995936"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Ahora bien, el punto principal de lo que venimos diciendo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es que tenemos tal sumo sacerdote, </a:t>
            </a:r>
            <a:r>
              <a:rPr lang="es-ES" sz="2400" dirty="0">
                <a:solidFill>
                  <a:schemeClr val="bg1"/>
                </a:solidFill>
                <a:latin typeface="Arial" pitchFamily="34" charset="0"/>
                <a:cs typeface="Arial" pitchFamily="34" charset="0"/>
              </a:rPr>
              <a:t>el cual se sentó a la diestra del trono de la Majestad en los cielos.</a:t>
            </a:r>
          </a:p>
        </p:txBody>
      </p:sp>
    </p:spTree>
    <p:extLst>
      <p:ext uri="{BB962C8B-B14F-4D97-AF65-F5344CB8AC3E}">
        <p14:creationId xmlns:p14="http://schemas.microsoft.com/office/powerpoint/2010/main" val="2982050508"/>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493775" y="-27384"/>
            <a:ext cx="2122697"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Juan 1:29</a:t>
            </a:r>
          </a:p>
        </p:txBody>
      </p:sp>
      <p:sp>
        <p:nvSpPr>
          <p:cNvPr id="6" name="2 CuadroTexto"/>
          <p:cNvSpPr txBox="1"/>
          <p:nvPr/>
        </p:nvSpPr>
        <p:spPr>
          <a:xfrm>
            <a:off x="0" y="463218"/>
            <a:ext cx="9143999"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El siguiente día vio Juan a Jesús que venía a él, y dijo: </a:t>
            </a:r>
            <a:r>
              <a:rPr lang="es-ES" sz="2400" dirty="0">
                <a:solidFill>
                  <a:srgbClr val="00B0F0"/>
                </a:solidFill>
                <a:latin typeface="Arial" pitchFamily="34" charset="0"/>
                <a:cs typeface="Arial" pitchFamily="34" charset="0"/>
              </a:rPr>
              <a:t>He aquí el Cordero de Dios,</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que quita el pecado del mundo.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8" name="2 CuadroTexto">
            <a:extLst>
              <a:ext uri="{FF2B5EF4-FFF2-40B4-BE49-F238E27FC236}">
                <a16:creationId xmlns:a16="http://schemas.microsoft.com/office/drawing/2014/main" id="{F064812D-AA20-4A97-9FD4-1C42D6B8A4A1}"/>
              </a:ext>
            </a:extLst>
          </p:cNvPr>
          <p:cNvSpPr txBox="1"/>
          <p:nvPr/>
        </p:nvSpPr>
        <p:spPr>
          <a:xfrm>
            <a:off x="-36512" y="1628800"/>
            <a:ext cx="4917016" cy="3618939"/>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Después de esto miré, y he aquí una gran multitud, la cual nadie podía contar, </a:t>
            </a:r>
            <a:r>
              <a:rPr lang="es-ES" sz="2400" dirty="0">
                <a:solidFill>
                  <a:srgbClr val="00B0F0"/>
                </a:solidFill>
                <a:latin typeface="Arial" pitchFamily="34" charset="0"/>
                <a:cs typeface="Arial" pitchFamily="34" charset="0"/>
              </a:rPr>
              <a:t>de todas naciones y tribus y pueblos y lenguas, que estaban delante del trono y en la presencia del Cordero,</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vestidos de ropas blancas, y con palmas en las manos;</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y clamaban a gran voz, diciendo: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La salvación pertenece a nuestro Dios que está sentado en el trono, </a:t>
            </a:r>
            <a:r>
              <a:rPr lang="es-ES" sz="2400" dirty="0">
                <a:solidFill>
                  <a:srgbClr val="FFFF00"/>
                </a:solidFill>
                <a:latin typeface="Arial" pitchFamily="34" charset="0"/>
                <a:cs typeface="Arial" pitchFamily="34" charset="0"/>
              </a:rPr>
              <a:t>y al Cordero. </a:t>
            </a:r>
          </a:p>
        </p:txBody>
      </p:sp>
      <p:sp>
        <p:nvSpPr>
          <p:cNvPr id="10" name="1 CuadroTexto">
            <a:extLst>
              <a:ext uri="{FF2B5EF4-FFF2-40B4-BE49-F238E27FC236}">
                <a16:creationId xmlns:a16="http://schemas.microsoft.com/office/drawing/2014/main" id="{43AE62AB-3EF9-4340-9BF2-718279669349}"/>
              </a:ext>
            </a:extLst>
          </p:cNvPr>
          <p:cNvSpPr txBox="1"/>
          <p:nvPr/>
        </p:nvSpPr>
        <p:spPr>
          <a:xfrm>
            <a:off x="409062" y="1116033"/>
            <a:ext cx="394691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Apocalipsis 7:9, 10</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2415324" y="5107250"/>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1:3</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08520" y="5589240"/>
            <a:ext cx="9433048" cy="1272143"/>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El cual, siendo el resplandor de su gloria, y la imagen misma de su sustancia,</a:t>
            </a:r>
            <a:r>
              <a:rPr lang="es-ES" sz="2300" dirty="0">
                <a:solidFill>
                  <a:schemeClr val="bg1"/>
                </a:solidFill>
                <a:latin typeface="Arial" pitchFamily="34" charset="0"/>
                <a:cs typeface="Arial" pitchFamily="34" charset="0"/>
              </a:rPr>
              <a:t> </a:t>
            </a:r>
            <a:r>
              <a:rPr lang="es-ES" sz="2300" dirty="0">
                <a:solidFill>
                  <a:srgbClr val="00B0F0"/>
                </a:solidFill>
                <a:latin typeface="Arial" pitchFamily="34" charset="0"/>
                <a:cs typeface="Arial" pitchFamily="34" charset="0"/>
              </a:rPr>
              <a:t>y quien sustenta todas las cosas con la palabra de su  poder,</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habiendo efectuado la purificación de nuestros pecados por medio de sí mismo, </a:t>
            </a:r>
            <a:r>
              <a:rPr lang="es-ES" sz="2300" dirty="0">
                <a:solidFill>
                  <a:srgbClr val="00B0F0"/>
                </a:solidFill>
                <a:latin typeface="Arial" pitchFamily="34" charset="0"/>
                <a:cs typeface="Arial" pitchFamily="34" charset="0"/>
              </a:rPr>
              <a:t>se sentó a la diestra de la Majestad en las alturas.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6012160" y="1196752"/>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8:1</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5148064" y="1678742"/>
            <a:ext cx="3995936"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Ahora bien, el punto principal de lo que venimos diciendo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es que tenemos tal sumo sacerdote, </a:t>
            </a:r>
            <a:r>
              <a:rPr lang="es-ES" sz="2400" dirty="0">
                <a:solidFill>
                  <a:srgbClr val="FFFF00"/>
                </a:solidFill>
                <a:latin typeface="Arial" pitchFamily="34" charset="0"/>
                <a:cs typeface="Arial" pitchFamily="34" charset="0"/>
              </a:rPr>
              <a:t>el cual se sentó a la diestra del trono de la Majestad en los cielos.</a:t>
            </a:r>
          </a:p>
        </p:txBody>
      </p:sp>
    </p:spTree>
    <p:extLst>
      <p:ext uri="{BB962C8B-B14F-4D97-AF65-F5344CB8AC3E}">
        <p14:creationId xmlns:p14="http://schemas.microsoft.com/office/powerpoint/2010/main" val="2361804256"/>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136083" y="-27384"/>
            <a:ext cx="283808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Hebreos 7:26</a:t>
            </a:r>
          </a:p>
        </p:txBody>
      </p:sp>
      <p:sp>
        <p:nvSpPr>
          <p:cNvPr id="6" name="2 CuadroTexto"/>
          <p:cNvSpPr txBox="1"/>
          <p:nvPr/>
        </p:nvSpPr>
        <p:spPr>
          <a:xfrm>
            <a:off x="0" y="430649"/>
            <a:ext cx="9141325" cy="10541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Porque tal sumo sacerdote nos convenía: santo, inocente, sin mancha, apartado de los pecadores, y hecho más sublime que los cielos.</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2415324" y="5107250"/>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1:3</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08520" y="5589240"/>
            <a:ext cx="9433048" cy="1272143"/>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El cual, siendo el resplandor de su gloria, y la imagen misma de su sustancia,</a:t>
            </a:r>
            <a:r>
              <a:rPr lang="es-ES" sz="2300" dirty="0">
                <a:solidFill>
                  <a:schemeClr val="bg1"/>
                </a:solidFill>
                <a:latin typeface="Arial" pitchFamily="34" charset="0"/>
                <a:cs typeface="Arial" pitchFamily="34" charset="0"/>
              </a:rPr>
              <a:t> </a:t>
            </a:r>
            <a:r>
              <a:rPr lang="es-ES" sz="2300" dirty="0">
                <a:solidFill>
                  <a:srgbClr val="00B0F0"/>
                </a:solidFill>
                <a:latin typeface="Arial" pitchFamily="34" charset="0"/>
                <a:cs typeface="Arial" pitchFamily="34" charset="0"/>
              </a:rPr>
              <a:t>y quien sustenta todas las cosas con la palabra de su  poder,</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habiendo efectuado la purificación de nuestros pecados por medio de sí mismo, </a:t>
            </a:r>
            <a:r>
              <a:rPr lang="es-ES" sz="2300" dirty="0">
                <a:solidFill>
                  <a:srgbClr val="00B0F0"/>
                </a:solidFill>
                <a:latin typeface="Arial" pitchFamily="34" charset="0"/>
                <a:cs typeface="Arial" pitchFamily="34" charset="0"/>
              </a:rPr>
              <a:t>se sentó a la diestra de la Majestad en las alturas.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6012160" y="1196752"/>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8:1</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5148064" y="1678742"/>
            <a:ext cx="3995936"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Ahora bien, el punto principal de lo que venimos diciendo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es que tenemos tal sumo sacerdote, </a:t>
            </a:r>
            <a:r>
              <a:rPr lang="es-ES" sz="2400" dirty="0">
                <a:solidFill>
                  <a:srgbClr val="FFFF00"/>
                </a:solidFill>
                <a:latin typeface="Arial" pitchFamily="34" charset="0"/>
                <a:cs typeface="Arial" pitchFamily="34" charset="0"/>
              </a:rPr>
              <a:t>el cual se sentó a la diestra del trono de la Majestad en los cielos.</a:t>
            </a:r>
          </a:p>
        </p:txBody>
      </p:sp>
    </p:spTree>
    <p:extLst>
      <p:ext uri="{BB962C8B-B14F-4D97-AF65-F5344CB8AC3E}">
        <p14:creationId xmlns:p14="http://schemas.microsoft.com/office/powerpoint/2010/main" val="2627683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2733144" y="-27384"/>
            <a:ext cx="364394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Filipenses 2:9, 10</a:t>
            </a:r>
          </a:p>
        </p:txBody>
      </p:sp>
      <p:sp>
        <p:nvSpPr>
          <p:cNvPr id="6" name="2 CuadroTexto"/>
          <p:cNvSpPr txBox="1"/>
          <p:nvPr/>
        </p:nvSpPr>
        <p:spPr>
          <a:xfrm>
            <a:off x="0" y="476672"/>
            <a:ext cx="9143999" cy="13747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Dios también le exaltó hasta lo sumo, y le dio un nombre que es sobre todo nombre, para que en el nombre de Jesús se doble toda rodilla de los que están en los cielos, y en la tierra, y debajo de la tierra.</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Tree>
    <p:extLst>
      <p:ext uri="{BB962C8B-B14F-4D97-AF65-F5344CB8AC3E}">
        <p14:creationId xmlns:p14="http://schemas.microsoft.com/office/powerpoint/2010/main" val="4219567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136083" y="-27384"/>
            <a:ext cx="283808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Hebreos 7:26</a:t>
            </a:r>
          </a:p>
        </p:txBody>
      </p:sp>
      <p:sp>
        <p:nvSpPr>
          <p:cNvPr id="6" name="2 CuadroTexto"/>
          <p:cNvSpPr txBox="1"/>
          <p:nvPr/>
        </p:nvSpPr>
        <p:spPr>
          <a:xfrm>
            <a:off x="0" y="430649"/>
            <a:ext cx="9141325" cy="1054135"/>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tal sumo sacerdote nos convenía: </a:t>
            </a:r>
            <a:r>
              <a:rPr lang="es-ES" sz="2400" dirty="0">
                <a:solidFill>
                  <a:schemeClr val="bg1"/>
                </a:solidFill>
                <a:latin typeface="Arial" pitchFamily="34" charset="0"/>
                <a:cs typeface="Arial" pitchFamily="34" charset="0"/>
              </a:rPr>
              <a:t>santo, inocente, sin mancha, apartado de los pecadores, y hecho más sublime que los cielos.</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2415324" y="5107250"/>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1:3</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08520" y="5589240"/>
            <a:ext cx="9433048" cy="1272143"/>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El cual, siendo el resplandor de su gloria, y la imagen misma de su sustancia,</a:t>
            </a:r>
            <a:r>
              <a:rPr lang="es-ES" sz="2300" dirty="0">
                <a:solidFill>
                  <a:schemeClr val="bg1"/>
                </a:solidFill>
                <a:latin typeface="Arial" pitchFamily="34" charset="0"/>
                <a:cs typeface="Arial" pitchFamily="34" charset="0"/>
              </a:rPr>
              <a:t> </a:t>
            </a:r>
            <a:r>
              <a:rPr lang="es-ES" sz="2300" dirty="0">
                <a:solidFill>
                  <a:srgbClr val="00B0F0"/>
                </a:solidFill>
                <a:latin typeface="Arial" pitchFamily="34" charset="0"/>
                <a:cs typeface="Arial" pitchFamily="34" charset="0"/>
              </a:rPr>
              <a:t>y quien sustenta todas las cosas con la palabra de su  poder,</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habiendo efectuado la purificación de nuestros pecados por medio de sí mismo, </a:t>
            </a:r>
            <a:r>
              <a:rPr lang="es-ES" sz="2300" dirty="0">
                <a:solidFill>
                  <a:srgbClr val="00B0F0"/>
                </a:solidFill>
                <a:latin typeface="Arial" pitchFamily="34" charset="0"/>
                <a:cs typeface="Arial" pitchFamily="34" charset="0"/>
              </a:rPr>
              <a:t>se sentó a la diestra de la Majestad en las alturas.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6012160" y="1196752"/>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8:1</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5148064" y="1678742"/>
            <a:ext cx="3995936"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Ahora bien, el punto principal de lo que venimos diciendo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es que tenemos tal sumo sacerdote, </a:t>
            </a:r>
            <a:r>
              <a:rPr lang="es-ES" sz="2400" dirty="0">
                <a:solidFill>
                  <a:srgbClr val="FFFF00"/>
                </a:solidFill>
                <a:latin typeface="Arial" pitchFamily="34" charset="0"/>
                <a:cs typeface="Arial" pitchFamily="34" charset="0"/>
              </a:rPr>
              <a:t>el cual se sentó a la diestra del trono de la Majestad en los cielos.</a:t>
            </a:r>
          </a:p>
        </p:txBody>
      </p:sp>
    </p:spTree>
    <p:extLst>
      <p:ext uri="{BB962C8B-B14F-4D97-AF65-F5344CB8AC3E}">
        <p14:creationId xmlns:p14="http://schemas.microsoft.com/office/powerpoint/2010/main" val="1145880058"/>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136083" y="-27384"/>
            <a:ext cx="283808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Hebreos 7:26</a:t>
            </a:r>
          </a:p>
        </p:txBody>
      </p:sp>
      <p:sp>
        <p:nvSpPr>
          <p:cNvPr id="6" name="2 CuadroTexto"/>
          <p:cNvSpPr txBox="1"/>
          <p:nvPr/>
        </p:nvSpPr>
        <p:spPr>
          <a:xfrm>
            <a:off x="0" y="430649"/>
            <a:ext cx="9141325" cy="1054135"/>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tal sumo sacerdote nos convenía: </a:t>
            </a:r>
            <a:r>
              <a:rPr lang="es-ES" sz="2400" dirty="0">
                <a:solidFill>
                  <a:srgbClr val="00B0F0"/>
                </a:solidFill>
                <a:latin typeface="Arial" pitchFamily="34" charset="0"/>
                <a:cs typeface="Arial" pitchFamily="34" charset="0"/>
              </a:rPr>
              <a:t>santo, inocente, sin mancha,</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apartado de los pecadores, </a:t>
            </a:r>
            <a:r>
              <a:rPr lang="es-ES" sz="2400" dirty="0">
                <a:solidFill>
                  <a:schemeClr val="bg1"/>
                </a:solidFill>
                <a:latin typeface="Arial" pitchFamily="34" charset="0"/>
                <a:cs typeface="Arial" pitchFamily="34" charset="0"/>
              </a:rPr>
              <a:t>y hecho más sublime que los cielos.</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2415324" y="5107250"/>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1:3</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08520" y="5589240"/>
            <a:ext cx="9433048" cy="1272143"/>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El cual, siendo el resplandor de su gloria, y la imagen misma de su sustancia,</a:t>
            </a:r>
            <a:r>
              <a:rPr lang="es-ES" sz="2300" dirty="0">
                <a:solidFill>
                  <a:schemeClr val="bg1"/>
                </a:solidFill>
                <a:latin typeface="Arial" pitchFamily="34" charset="0"/>
                <a:cs typeface="Arial" pitchFamily="34" charset="0"/>
              </a:rPr>
              <a:t> </a:t>
            </a:r>
            <a:r>
              <a:rPr lang="es-ES" sz="2300" dirty="0">
                <a:solidFill>
                  <a:srgbClr val="00B0F0"/>
                </a:solidFill>
                <a:latin typeface="Arial" pitchFamily="34" charset="0"/>
                <a:cs typeface="Arial" pitchFamily="34" charset="0"/>
              </a:rPr>
              <a:t>y quien sustenta todas las cosas con la palabra de su  poder,</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habiendo efectuado la purificación de nuestros pecados por medio de sí mismo, </a:t>
            </a:r>
            <a:r>
              <a:rPr lang="es-ES" sz="2300" dirty="0">
                <a:solidFill>
                  <a:srgbClr val="00B0F0"/>
                </a:solidFill>
                <a:latin typeface="Arial" pitchFamily="34" charset="0"/>
                <a:cs typeface="Arial" pitchFamily="34" charset="0"/>
              </a:rPr>
              <a:t>se sentó a la diestra de la Majestad en las alturas.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6012160" y="1196752"/>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8:1</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5148064" y="1678742"/>
            <a:ext cx="3995936"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Ahora bien, el punto principal de lo que venimos diciendo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es que tenemos tal sumo sacerdote, </a:t>
            </a:r>
            <a:r>
              <a:rPr lang="es-ES" sz="2400" dirty="0">
                <a:solidFill>
                  <a:srgbClr val="FFFF00"/>
                </a:solidFill>
                <a:latin typeface="Arial" pitchFamily="34" charset="0"/>
                <a:cs typeface="Arial" pitchFamily="34" charset="0"/>
              </a:rPr>
              <a:t>el cual se sentó a la diestra del trono de la Majestad en los cielos.</a:t>
            </a:r>
          </a:p>
        </p:txBody>
      </p:sp>
    </p:spTree>
    <p:extLst>
      <p:ext uri="{BB962C8B-B14F-4D97-AF65-F5344CB8AC3E}">
        <p14:creationId xmlns:p14="http://schemas.microsoft.com/office/powerpoint/2010/main" val="878593973"/>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136083" y="-27384"/>
            <a:ext cx="283808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Hebreos 7:26</a:t>
            </a:r>
          </a:p>
        </p:txBody>
      </p:sp>
      <p:sp>
        <p:nvSpPr>
          <p:cNvPr id="6" name="2 CuadroTexto"/>
          <p:cNvSpPr txBox="1"/>
          <p:nvPr/>
        </p:nvSpPr>
        <p:spPr>
          <a:xfrm>
            <a:off x="0" y="430649"/>
            <a:ext cx="9141325" cy="1054135"/>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tal sumo sacerdote nos convenía: </a:t>
            </a:r>
            <a:r>
              <a:rPr lang="es-ES" sz="2400" dirty="0">
                <a:solidFill>
                  <a:srgbClr val="00B0F0"/>
                </a:solidFill>
                <a:latin typeface="Arial" pitchFamily="34" charset="0"/>
                <a:cs typeface="Arial" pitchFamily="34" charset="0"/>
              </a:rPr>
              <a:t>santo, inocente, sin mancha,</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apartado de los pecadores, </a:t>
            </a:r>
            <a:r>
              <a:rPr lang="es-ES" sz="2400" dirty="0">
                <a:solidFill>
                  <a:srgbClr val="FFFF00"/>
                </a:solidFill>
                <a:latin typeface="Arial" pitchFamily="34" charset="0"/>
                <a:cs typeface="Arial" pitchFamily="34" charset="0"/>
              </a:rPr>
              <a:t>y hecho más sublime que los cielos.</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2415324" y="5107250"/>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1:3</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08520" y="5589240"/>
            <a:ext cx="9433048" cy="1272143"/>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El cual, siendo el resplandor de su gloria, y la imagen misma de su sustancia,</a:t>
            </a:r>
            <a:r>
              <a:rPr lang="es-ES" sz="2300" dirty="0">
                <a:solidFill>
                  <a:schemeClr val="bg1"/>
                </a:solidFill>
                <a:latin typeface="Arial" pitchFamily="34" charset="0"/>
                <a:cs typeface="Arial" pitchFamily="34" charset="0"/>
              </a:rPr>
              <a:t> </a:t>
            </a:r>
            <a:r>
              <a:rPr lang="es-ES" sz="2300" dirty="0">
                <a:solidFill>
                  <a:srgbClr val="00B0F0"/>
                </a:solidFill>
                <a:latin typeface="Arial" pitchFamily="34" charset="0"/>
                <a:cs typeface="Arial" pitchFamily="34" charset="0"/>
              </a:rPr>
              <a:t>y quien sustenta todas las cosas con la palabra de su  poder,</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habiendo efectuado la purificación de nuestros pecados por medio de sí mismo, </a:t>
            </a:r>
            <a:r>
              <a:rPr lang="es-ES" sz="2300" dirty="0">
                <a:solidFill>
                  <a:srgbClr val="00B0F0"/>
                </a:solidFill>
                <a:latin typeface="Arial" pitchFamily="34" charset="0"/>
                <a:cs typeface="Arial" pitchFamily="34" charset="0"/>
              </a:rPr>
              <a:t>se sentó a la diestra de la Majestad en las alturas.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6012160" y="1196752"/>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8:1</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5148064" y="1678742"/>
            <a:ext cx="3995936"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Ahora bien, el punto principal de lo que venimos diciendo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es que tenemos tal sumo sacerdote, </a:t>
            </a:r>
            <a:r>
              <a:rPr lang="es-ES" sz="2400" dirty="0">
                <a:solidFill>
                  <a:srgbClr val="FFFF00"/>
                </a:solidFill>
                <a:latin typeface="Arial" pitchFamily="34" charset="0"/>
                <a:cs typeface="Arial" pitchFamily="34" charset="0"/>
              </a:rPr>
              <a:t>el cual se sentó a la diestra del trono de la Majestad en los cielos.</a:t>
            </a:r>
          </a:p>
        </p:txBody>
      </p:sp>
      <p:sp>
        <p:nvSpPr>
          <p:cNvPr id="12" name="1 CuadroTexto">
            <a:extLst>
              <a:ext uri="{FF2B5EF4-FFF2-40B4-BE49-F238E27FC236}">
                <a16:creationId xmlns:a16="http://schemas.microsoft.com/office/drawing/2014/main" id="{599431AA-B10A-4781-8AE3-709CC3CCB6B0}"/>
              </a:ext>
            </a:extLst>
          </p:cNvPr>
          <p:cNvSpPr txBox="1"/>
          <p:nvPr/>
        </p:nvSpPr>
        <p:spPr>
          <a:xfrm>
            <a:off x="863158" y="1330553"/>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9:11, 12</a:t>
            </a:r>
          </a:p>
        </p:txBody>
      </p:sp>
      <p:sp>
        <p:nvSpPr>
          <p:cNvPr id="13" name="2 CuadroTexto">
            <a:extLst>
              <a:ext uri="{FF2B5EF4-FFF2-40B4-BE49-F238E27FC236}">
                <a16:creationId xmlns:a16="http://schemas.microsoft.com/office/drawing/2014/main" id="{65E8498D-95AB-4CCA-B31D-69F26852A977}"/>
              </a:ext>
            </a:extLst>
          </p:cNvPr>
          <p:cNvSpPr txBox="1"/>
          <p:nvPr/>
        </p:nvSpPr>
        <p:spPr>
          <a:xfrm>
            <a:off x="-36512" y="1858853"/>
            <a:ext cx="5145388" cy="3298339"/>
          </a:xfrm>
          <a:prstGeom prst="rect">
            <a:avLst/>
          </a:prstGeom>
          <a:noFill/>
        </p:spPr>
        <p:txBody>
          <a:bodyPr wrap="square" rtlCol="0">
            <a:spAutoFit/>
          </a:bodyPr>
          <a:lstStyle/>
          <a:p>
            <a:pPr algn="ctr">
              <a:lnSpc>
                <a:spcPts val="2500"/>
              </a:lnSpc>
            </a:pPr>
            <a:r>
              <a:rPr lang="es-ES" sz="2350" dirty="0">
                <a:solidFill>
                  <a:schemeClr val="bg1"/>
                </a:solidFill>
                <a:latin typeface="Arial" pitchFamily="34" charset="0"/>
                <a:cs typeface="Arial" pitchFamily="34" charset="0"/>
              </a:rPr>
              <a:t>Pero estando ya presente Cristo, sumo sacerdote de los bienes venideros, por el más amplio y más perfecto tabernáculo, no hecho de manos, es decir, no de esta creación, y no por sangre de machos cabríos ni de becerros, sino por su propia sangre, entró una vez para siempre en el Lugar Santísimo, habiendo obtenido eterna redención. </a:t>
            </a:r>
          </a:p>
        </p:txBody>
      </p:sp>
    </p:spTree>
    <p:extLst>
      <p:ext uri="{BB962C8B-B14F-4D97-AF65-F5344CB8AC3E}">
        <p14:creationId xmlns:p14="http://schemas.microsoft.com/office/powerpoint/2010/main" val="4057104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136083" y="-27384"/>
            <a:ext cx="283808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Hebreos 7:26</a:t>
            </a:r>
          </a:p>
        </p:txBody>
      </p:sp>
      <p:sp>
        <p:nvSpPr>
          <p:cNvPr id="6" name="2 CuadroTexto"/>
          <p:cNvSpPr txBox="1"/>
          <p:nvPr/>
        </p:nvSpPr>
        <p:spPr>
          <a:xfrm>
            <a:off x="0" y="430649"/>
            <a:ext cx="9141325" cy="1054135"/>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tal sumo sacerdote nos convenía: </a:t>
            </a:r>
            <a:r>
              <a:rPr lang="es-ES" sz="2400" dirty="0">
                <a:solidFill>
                  <a:srgbClr val="00B0F0"/>
                </a:solidFill>
                <a:latin typeface="Arial" pitchFamily="34" charset="0"/>
                <a:cs typeface="Arial" pitchFamily="34" charset="0"/>
              </a:rPr>
              <a:t>santo, inocente, sin mancha,</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apartado de los pecadores, </a:t>
            </a:r>
            <a:r>
              <a:rPr lang="es-ES" sz="2400" dirty="0">
                <a:solidFill>
                  <a:srgbClr val="FFFF00"/>
                </a:solidFill>
                <a:latin typeface="Arial" pitchFamily="34" charset="0"/>
                <a:cs typeface="Arial" pitchFamily="34" charset="0"/>
              </a:rPr>
              <a:t>y hecho más sublime que los cielos.</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2415324" y="5107250"/>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1:3</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08520" y="5589240"/>
            <a:ext cx="9433048" cy="1272143"/>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El cual, siendo el resplandor de su gloria, y la imagen misma de su sustancia,</a:t>
            </a:r>
            <a:r>
              <a:rPr lang="es-ES" sz="2300" dirty="0">
                <a:solidFill>
                  <a:schemeClr val="bg1"/>
                </a:solidFill>
                <a:latin typeface="Arial" pitchFamily="34" charset="0"/>
                <a:cs typeface="Arial" pitchFamily="34" charset="0"/>
              </a:rPr>
              <a:t> </a:t>
            </a:r>
            <a:r>
              <a:rPr lang="es-ES" sz="2300" dirty="0">
                <a:solidFill>
                  <a:srgbClr val="00B0F0"/>
                </a:solidFill>
                <a:latin typeface="Arial" pitchFamily="34" charset="0"/>
                <a:cs typeface="Arial" pitchFamily="34" charset="0"/>
              </a:rPr>
              <a:t>y quien sustenta todas las cosas con la palabra de su  poder,</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habiendo efectuado la purificación de nuestros pecados por medio de sí mismo, </a:t>
            </a:r>
            <a:r>
              <a:rPr lang="es-ES" sz="2300" dirty="0">
                <a:solidFill>
                  <a:srgbClr val="00B0F0"/>
                </a:solidFill>
                <a:latin typeface="Arial" pitchFamily="34" charset="0"/>
                <a:cs typeface="Arial" pitchFamily="34" charset="0"/>
              </a:rPr>
              <a:t>se sentó a la diestra de la Majestad en las alturas.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6012160" y="1196752"/>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8:1</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5148064" y="1678742"/>
            <a:ext cx="3995936"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Ahora bien, el punto principal de lo que venimos diciendo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es que tenemos tal sumo sacerdote, </a:t>
            </a:r>
            <a:r>
              <a:rPr lang="es-ES" sz="2400" dirty="0">
                <a:solidFill>
                  <a:srgbClr val="FFFF00"/>
                </a:solidFill>
                <a:latin typeface="Arial" pitchFamily="34" charset="0"/>
                <a:cs typeface="Arial" pitchFamily="34" charset="0"/>
              </a:rPr>
              <a:t>el cual se sentó a la diestra del trono de la Majestad en los cielos.</a:t>
            </a:r>
          </a:p>
        </p:txBody>
      </p:sp>
      <p:sp>
        <p:nvSpPr>
          <p:cNvPr id="12" name="1 CuadroTexto">
            <a:extLst>
              <a:ext uri="{FF2B5EF4-FFF2-40B4-BE49-F238E27FC236}">
                <a16:creationId xmlns:a16="http://schemas.microsoft.com/office/drawing/2014/main" id="{599431AA-B10A-4781-8AE3-709CC3CCB6B0}"/>
              </a:ext>
            </a:extLst>
          </p:cNvPr>
          <p:cNvSpPr txBox="1"/>
          <p:nvPr/>
        </p:nvSpPr>
        <p:spPr>
          <a:xfrm>
            <a:off x="863158" y="1330553"/>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9:11, 12</a:t>
            </a:r>
          </a:p>
        </p:txBody>
      </p:sp>
      <p:sp>
        <p:nvSpPr>
          <p:cNvPr id="13" name="2 CuadroTexto">
            <a:extLst>
              <a:ext uri="{FF2B5EF4-FFF2-40B4-BE49-F238E27FC236}">
                <a16:creationId xmlns:a16="http://schemas.microsoft.com/office/drawing/2014/main" id="{65E8498D-95AB-4CCA-B31D-69F26852A977}"/>
              </a:ext>
            </a:extLst>
          </p:cNvPr>
          <p:cNvSpPr txBox="1"/>
          <p:nvPr/>
        </p:nvSpPr>
        <p:spPr>
          <a:xfrm>
            <a:off x="-36512" y="1858853"/>
            <a:ext cx="5145388" cy="3298339"/>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Pero estando ya presente Cristo, sumo sacerdote de los bienes venideros,</a:t>
            </a:r>
            <a:r>
              <a:rPr lang="es-ES" sz="2350" dirty="0">
                <a:solidFill>
                  <a:schemeClr val="bg1"/>
                </a:solidFill>
                <a:latin typeface="Arial" pitchFamily="34" charset="0"/>
                <a:cs typeface="Arial" pitchFamily="34" charset="0"/>
              </a:rPr>
              <a:t> por el más amplio y más perfecto tabernáculo, no hecho de manos, es decir, no de esta creación, y no por sangre de machos cabríos ni de becerros, sino por su propia sangre, entró una vez para siempre en el Lugar Santísimo, habiendo obtenido eterna redención. </a:t>
            </a:r>
          </a:p>
        </p:txBody>
      </p:sp>
    </p:spTree>
    <p:extLst>
      <p:ext uri="{BB962C8B-B14F-4D97-AF65-F5344CB8AC3E}">
        <p14:creationId xmlns:p14="http://schemas.microsoft.com/office/powerpoint/2010/main" val="857772530"/>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136083" y="-27384"/>
            <a:ext cx="283808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Hebreos 7:26</a:t>
            </a:r>
          </a:p>
        </p:txBody>
      </p:sp>
      <p:sp>
        <p:nvSpPr>
          <p:cNvPr id="6" name="2 CuadroTexto"/>
          <p:cNvSpPr txBox="1"/>
          <p:nvPr/>
        </p:nvSpPr>
        <p:spPr>
          <a:xfrm>
            <a:off x="0" y="430649"/>
            <a:ext cx="9141325" cy="1054135"/>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tal sumo sacerdote nos convenía: </a:t>
            </a:r>
            <a:r>
              <a:rPr lang="es-ES" sz="2400" dirty="0">
                <a:solidFill>
                  <a:srgbClr val="00B0F0"/>
                </a:solidFill>
                <a:latin typeface="Arial" pitchFamily="34" charset="0"/>
                <a:cs typeface="Arial" pitchFamily="34" charset="0"/>
              </a:rPr>
              <a:t>santo, inocente, sin mancha,</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apartado de los pecadores, </a:t>
            </a:r>
            <a:r>
              <a:rPr lang="es-ES" sz="2400" dirty="0">
                <a:solidFill>
                  <a:srgbClr val="FFFF00"/>
                </a:solidFill>
                <a:latin typeface="Arial" pitchFamily="34" charset="0"/>
                <a:cs typeface="Arial" pitchFamily="34" charset="0"/>
              </a:rPr>
              <a:t>y hecho más sublime que los cielos.</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2415324" y="5107250"/>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1:3</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08520" y="5589240"/>
            <a:ext cx="9433048" cy="1272143"/>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El cual, siendo el resplandor de su gloria, y la imagen misma de su sustancia,</a:t>
            </a:r>
            <a:r>
              <a:rPr lang="es-ES" sz="2300" dirty="0">
                <a:solidFill>
                  <a:schemeClr val="bg1"/>
                </a:solidFill>
                <a:latin typeface="Arial" pitchFamily="34" charset="0"/>
                <a:cs typeface="Arial" pitchFamily="34" charset="0"/>
              </a:rPr>
              <a:t> </a:t>
            </a:r>
            <a:r>
              <a:rPr lang="es-ES" sz="2300" dirty="0">
                <a:solidFill>
                  <a:srgbClr val="00B0F0"/>
                </a:solidFill>
                <a:latin typeface="Arial" pitchFamily="34" charset="0"/>
                <a:cs typeface="Arial" pitchFamily="34" charset="0"/>
              </a:rPr>
              <a:t>y quien sustenta todas las cosas con la palabra de su  poder,</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habiendo efectuado la purificación de nuestros pecados por medio de sí mismo, </a:t>
            </a:r>
            <a:r>
              <a:rPr lang="es-ES" sz="2300" dirty="0">
                <a:solidFill>
                  <a:srgbClr val="00B0F0"/>
                </a:solidFill>
                <a:latin typeface="Arial" pitchFamily="34" charset="0"/>
                <a:cs typeface="Arial" pitchFamily="34" charset="0"/>
              </a:rPr>
              <a:t>se sentó a la diestra de la Majestad en las alturas.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6012160" y="1196752"/>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8:1</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5148064" y="1678742"/>
            <a:ext cx="3995936"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Ahora bien, el punto principal de lo que venimos diciendo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es que tenemos tal sumo sacerdote, </a:t>
            </a:r>
            <a:r>
              <a:rPr lang="es-ES" sz="2400" dirty="0">
                <a:solidFill>
                  <a:srgbClr val="FFFF00"/>
                </a:solidFill>
                <a:latin typeface="Arial" pitchFamily="34" charset="0"/>
                <a:cs typeface="Arial" pitchFamily="34" charset="0"/>
              </a:rPr>
              <a:t>el cual se sentó a la diestra del trono de la Majestad en los cielos.</a:t>
            </a:r>
          </a:p>
        </p:txBody>
      </p:sp>
      <p:sp>
        <p:nvSpPr>
          <p:cNvPr id="12" name="1 CuadroTexto">
            <a:extLst>
              <a:ext uri="{FF2B5EF4-FFF2-40B4-BE49-F238E27FC236}">
                <a16:creationId xmlns:a16="http://schemas.microsoft.com/office/drawing/2014/main" id="{599431AA-B10A-4781-8AE3-709CC3CCB6B0}"/>
              </a:ext>
            </a:extLst>
          </p:cNvPr>
          <p:cNvSpPr txBox="1"/>
          <p:nvPr/>
        </p:nvSpPr>
        <p:spPr>
          <a:xfrm>
            <a:off x="863158" y="1330553"/>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9:11, 12</a:t>
            </a:r>
          </a:p>
        </p:txBody>
      </p:sp>
      <p:sp>
        <p:nvSpPr>
          <p:cNvPr id="13" name="2 CuadroTexto">
            <a:extLst>
              <a:ext uri="{FF2B5EF4-FFF2-40B4-BE49-F238E27FC236}">
                <a16:creationId xmlns:a16="http://schemas.microsoft.com/office/drawing/2014/main" id="{65E8498D-95AB-4CCA-B31D-69F26852A977}"/>
              </a:ext>
            </a:extLst>
          </p:cNvPr>
          <p:cNvSpPr txBox="1"/>
          <p:nvPr/>
        </p:nvSpPr>
        <p:spPr>
          <a:xfrm>
            <a:off x="-36512" y="1858853"/>
            <a:ext cx="5145388" cy="3298339"/>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Pero estando ya presente Cristo, sumo sacerdote de los bienes venideros,</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por el más amplio y más perfecto tabernáculo, no hecho de manos, es decir, no de esta creación, </a:t>
            </a:r>
            <a:r>
              <a:rPr lang="es-ES" sz="2350" dirty="0">
                <a:solidFill>
                  <a:schemeClr val="bg1"/>
                </a:solidFill>
                <a:latin typeface="Arial" pitchFamily="34" charset="0"/>
                <a:cs typeface="Arial" pitchFamily="34" charset="0"/>
              </a:rPr>
              <a:t>y no por sangre de machos cabríos ni de becerros, sino por su propia sangre, entró una vez para siempre en el Lugar Santísimo, habiendo obtenido eterna redención. </a:t>
            </a:r>
          </a:p>
        </p:txBody>
      </p:sp>
    </p:spTree>
    <p:extLst>
      <p:ext uri="{BB962C8B-B14F-4D97-AF65-F5344CB8AC3E}">
        <p14:creationId xmlns:p14="http://schemas.microsoft.com/office/powerpoint/2010/main" val="3909879913"/>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136083" y="-27384"/>
            <a:ext cx="283808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Hebreos 7:26</a:t>
            </a:r>
          </a:p>
        </p:txBody>
      </p:sp>
      <p:sp>
        <p:nvSpPr>
          <p:cNvPr id="6" name="2 CuadroTexto"/>
          <p:cNvSpPr txBox="1"/>
          <p:nvPr/>
        </p:nvSpPr>
        <p:spPr>
          <a:xfrm>
            <a:off x="0" y="430649"/>
            <a:ext cx="9141325" cy="1054135"/>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tal sumo sacerdote nos convenía: </a:t>
            </a:r>
            <a:r>
              <a:rPr lang="es-ES" sz="2400" dirty="0">
                <a:solidFill>
                  <a:srgbClr val="00B0F0"/>
                </a:solidFill>
                <a:latin typeface="Arial" pitchFamily="34" charset="0"/>
                <a:cs typeface="Arial" pitchFamily="34" charset="0"/>
              </a:rPr>
              <a:t>santo, inocente, sin mancha,</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apartado de los pecadores, </a:t>
            </a:r>
            <a:r>
              <a:rPr lang="es-ES" sz="2400" dirty="0">
                <a:solidFill>
                  <a:srgbClr val="FFFF00"/>
                </a:solidFill>
                <a:latin typeface="Arial" pitchFamily="34" charset="0"/>
                <a:cs typeface="Arial" pitchFamily="34" charset="0"/>
              </a:rPr>
              <a:t>y hecho más sublime que los cielos.</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2415324" y="5107250"/>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1:3</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08520" y="5589240"/>
            <a:ext cx="9433048" cy="1272143"/>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El cual, siendo el resplandor de su gloria, y la imagen misma de su sustancia,</a:t>
            </a:r>
            <a:r>
              <a:rPr lang="es-ES" sz="2300" dirty="0">
                <a:solidFill>
                  <a:schemeClr val="bg1"/>
                </a:solidFill>
                <a:latin typeface="Arial" pitchFamily="34" charset="0"/>
                <a:cs typeface="Arial" pitchFamily="34" charset="0"/>
              </a:rPr>
              <a:t> </a:t>
            </a:r>
            <a:r>
              <a:rPr lang="es-ES" sz="2300" dirty="0">
                <a:solidFill>
                  <a:srgbClr val="00B0F0"/>
                </a:solidFill>
                <a:latin typeface="Arial" pitchFamily="34" charset="0"/>
                <a:cs typeface="Arial" pitchFamily="34" charset="0"/>
              </a:rPr>
              <a:t>y quien sustenta todas las cosas con la palabra de su  poder,</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habiendo efectuado la purificación de nuestros pecados por medio de sí mismo, </a:t>
            </a:r>
            <a:r>
              <a:rPr lang="es-ES" sz="2300" dirty="0">
                <a:solidFill>
                  <a:srgbClr val="00B0F0"/>
                </a:solidFill>
                <a:latin typeface="Arial" pitchFamily="34" charset="0"/>
                <a:cs typeface="Arial" pitchFamily="34" charset="0"/>
              </a:rPr>
              <a:t>se sentó a la diestra de la Majestad en las alturas.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6012160" y="1196752"/>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8:1</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5148064" y="1678742"/>
            <a:ext cx="3995936"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Ahora bien, el punto principal de lo que venimos diciendo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es que tenemos tal sumo sacerdote, </a:t>
            </a:r>
            <a:r>
              <a:rPr lang="es-ES" sz="2400" dirty="0">
                <a:solidFill>
                  <a:srgbClr val="FFFF00"/>
                </a:solidFill>
                <a:latin typeface="Arial" pitchFamily="34" charset="0"/>
                <a:cs typeface="Arial" pitchFamily="34" charset="0"/>
              </a:rPr>
              <a:t>el cual se sentó a la diestra del trono de la Majestad en los cielos.</a:t>
            </a:r>
          </a:p>
        </p:txBody>
      </p:sp>
      <p:sp>
        <p:nvSpPr>
          <p:cNvPr id="12" name="1 CuadroTexto">
            <a:extLst>
              <a:ext uri="{FF2B5EF4-FFF2-40B4-BE49-F238E27FC236}">
                <a16:creationId xmlns:a16="http://schemas.microsoft.com/office/drawing/2014/main" id="{599431AA-B10A-4781-8AE3-709CC3CCB6B0}"/>
              </a:ext>
            </a:extLst>
          </p:cNvPr>
          <p:cNvSpPr txBox="1"/>
          <p:nvPr/>
        </p:nvSpPr>
        <p:spPr>
          <a:xfrm>
            <a:off x="863158" y="1330553"/>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9:11, 12</a:t>
            </a:r>
          </a:p>
        </p:txBody>
      </p:sp>
      <p:sp>
        <p:nvSpPr>
          <p:cNvPr id="13" name="2 CuadroTexto">
            <a:extLst>
              <a:ext uri="{FF2B5EF4-FFF2-40B4-BE49-F238E27FC236}">
                <a16:creationId xmlns:a16="http://schemas.microsoft.com/office/drawing/2014/main" id="{65E8498D-95AB-4CCA-B31D-69F26852A977}"/>
              </a:ext>
            </a:extLst>
          </p:cNvPr>
          <p:cNvSpPr txBox="1"/>
          <p:nvPr/>
        </p:nvSpPr>
        <p:spPr>
          <a:xfrm>
            <a:off x="-36512" y="1858853"/>
            <a:ext cx="5145388" cy="3298339"/>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Pero estando ya presente Cristo, sumo sacerdote de los bienes venideros,</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por el más amplio y más perfecto tabernáculo, no hecho de manos, es decir, no de esta creación, </a:t>
            </a:r>
            <a:r>
              <a:rPr lang="es-ES" sz="2350" dirty="0">
                <a:solidFill>
                  <a:srgbClr val="FFFF00"/>
                </a:solidFill>
                <a:latin typeface="Arial" pitchFamily="34" charset="0"/>
                <a:cs typeface="Arial" pitchFamily="34" charset="0"/>
              </a:rPr>
              <a:t>y no por sangre de machos cabríos ni de becerros, </a:t>
            </a:r>
            <a:r>
              <a:rPr lang="es-ES" sz="2350" u="sng" dirty="0">
                <a:solidFill>
                  <a:srgbClr val="FFFF00"/>
                </a:solidFill>
                <a:latin typeface="Arial" pitchFamily="34" charset="0"/>
                <a:cs typeface="Arial" pitchFamily="34" charset="0"/>
              </a:rPr>
              <a:t>sino por su propia sangre</a:t>
            </a:r>
            <a:r>
              <a:rPr lang="es-ES" sz="2350" dirty="0">
                <a:solidFill>
                  <a:srgbClr val="FFFF00"/>
                </a:solidFill>
                <a:latin typeface="Arial" pitchFamily="34" charset="0"/>
                <a:cs typeface="Arial" pitchFamily="34" charset="0"/>
              </a:rPr>
              <a:t>,</a:t>
            </a:r>
            <a:r>
              <a:rPr lang="es-ES" sz="2350" dirty="0">
                <a:solidFill>
                  <a:schemeClr val="bg1"/>
                </a:solidFill>
                <a:latin typeface="Arial" pitchFamily="34" charset="0"/>
                <a:cs typeface="Arial" pitchFamily="34" charset="0"/>
              </a:rPr>
              <a:t> entró una vez para siempre en el Lugar Santísimo, habiendo obtenido eterna redención. </a:t>
            </a:r>
          </a:p>
        </p:txBody>
      </p:sp>
    </p:spTree>
    <p:extLst>
      <p:ext uri="{BB962C8B-B14F-4D97-AF65-F5344CB8AC3E}">
        <p14:creationId xmlns:p14="http://schemas.microsoft.com/office/powerpoint/2010/main" val="1556633893"/>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136083" y="-27384"/>
            <a:ext cx="283808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Hebreos 7:26</a:t>
            </a:r>
          </a:p>
        </p:txBody>
      </p:sp>
      <p:sp>
        <p:nvSpPr>
          <p:cNvPr id="6" name="2 CuadroTexto"/>
          <p:cNvSpPr txBox="1"/>
          <p:nvPr/>
        </p:nvSpPr>
        <p:spPr>
          <a:xfrm>
            <a:off x="0" y="430649"/>
            <a:ext cx="9141325" cy="1054135"/>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tal sumo sacerdote nos convenía: </a:t>
            </a:r>
            <a:r>
              <a:rPr lang="es-ES" sz="2400" dirty="0">
                <a:solidFill>
                  <a:srgbClr val="00B0F0"/>
                </a:solidFill>
                <a:latin typeface="Arial" pitchFamily="34" charset="0"/>
                <a:cs typeface="Arial" pitchFamily="34" charset="0"/>
              </a:rPr>
              <a:t>santo, inocente, sin mancha,</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apartado de los pecadores, </a:t>
            </a:r>
            <a:r>
              <a:rPr lang="es-ES" sz="2400" dirty="0">
                <a:solidFill>
                  <a:srgbClr val="FFFF00"/>
                </a:solidFill>
                <a:latin typeface="Arial" pitchFamily="34" charset="0"/>
                <a:cs typeface="Arial" pitchFamily="34" charset="0"/>
              </a:rPr>
              <a:t>y hecho más sublime que los cielos.</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2415324" y="5107250"/>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1:3</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08520" y="5589240"/>
            <a:ext cx="9433048" cy="1272143"/>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El cual, siendo el resplandor de su gloria, y la imagen misma de su sustancia,</a:t>
            </a:r>
            <a:r>
              <a:rPr lang="es-ES" sz="2300" dirty="0">
                <a:solidFill>
                  <a:schemeClr val="bg1"/>
                </a:solidFill>
                <a:latin typeface="Arial" pitchFamily="34" charset="0"/>
                <a:cs typeface="Arial" pitchFamily="34" charset="0"/>
              </a:rPr>
              <a:t> </a:t>
            </a:r>
            <a:r>
              <a:rPr lang="es-ES" sz="2300" dirty="0">
                <a:solidFill>
                  <a:srgbClr val="00B0F0"/>
                </a:solidFill>
                <a:latin typeface="Arial" pitchFamily="34" charset="0"/>
                <a:cs typeface="Arial" pitchFamily="34" charset="0"/>
              </a:rPr>
              <a:t>y quien sustenta todas las cosas con la palabra de su  poder,</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habiendo efectuado la purificación de nuestros pecados por medio de sí mismo, </a:t>
            </a:r>
            <a:r>
              <a:rPr lang="es-ES" sz="2300" dirty="0">
                <a:solidFill>
                  <a:srgbClr val="00B0F0"/>
                </a:solidFill>
                <a:latin typeface="Arial" pitchFamily="34" charset="0"/>
                <a:cs typeface="Arial" pitchFamily="34" charset="0"/>
              </a:rPr>
              <a:t>se sentó a la diestra de la Majestad en las alturas.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6012160" y="1196752"/>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8:1</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5148064" y="1678742"/>
            <a:ext cx="3995936"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Ahora bien, el punto principal de lo que venimos diciendo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es que tenemos tal sumo sacerdote, </a:t>
            </a:r>
            <a:r>
              <a:rPr lang="es-ES" sz="2400" dirty="0">
                <a:solidFill>
                  <a:srgbClr val="FFFF00"/>
                </a:solidFill>
                <a:latin typeface="Arial" pitchFamily="34" charset="0"/>
                <a:cs typeface="Arial" pitchFamily="34" charset="0"/>
              </a:rPr>
              <a:t>el cual se sentó a la diestra del trono de la Majestad en los cielos.</a:t>
            </a:r>
          </a:p>
        </p:txBody>
      </p:sp>
      <p:sp>
        <p:nvSpPr>
          <p:cNvPr id="12" name="1 CuadroTexto">
            <a:extLst>
              <a:ext uri="{FF2B5EF4-FFF2-40B4-BE49-F238E27FC236}">
                <a16:creationId xmlns:a16="http://schemas.microsoft.com/office/drawing/2014/main" id="{599431AA-B10A-4781-8AE3-709CC3CCB6B0}"/>
              </a:ext>
            </a:extLst>
          </p:cNvPr>
          <p:cNvSpPr txBox="1"/>
          <p:nvPr/>
        </p:nvSpPr>
        <p:spPr>
          <a:xfrm>
            <a:off x="863158" y="1330553"/>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9:11, 12</a:t>
            </a:r>
          </a:p>
        </p:txBody>
      </p:sp>
      <p:sp>
        <p:nvSpPr>
          <p:cNvPr id="13" name="2 CuadroTexto">
            <a:extLst>
              <a:ext uri="{FF2B5EF4-FFF2-40B4-BE49-F238E27FC236}">
                <a16:creationId xmlns:a16="http://schemas.microsoft.com/office/drawing/2014/main" id="{65E8498D-95AB-4CCA-B31D-69F26852A977}"/>
              </a:ext>
            </a:extLst>
          </p:cNvPr>
          <p:cNvSpPr txBox="1"/>
          <p:nvPr/>
        </p:nvSpPr>
        <p:spPr>
          <a:xfrm>
            <a:off x="-36512" y="1858853"/>
            <a:ext cx="5145388" cy="3298339"/>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Pero estando ya presente Cristo, sumo sacerdote de los bienes venideros,</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por el más amplio y más perfecto tabernáculo, no hecho de manos, es decir, no de esta creación, </a:t>
            </a:r>
            <a:r>
              <a:rPr lang="es-ES" sz="2350" dirty="0">
                <a:solidFill>
                  <a:srgbClr val="FFFF00"/>
                </a:solidFill>
                <a:latin typeface="Arial" pitchFamily="34" charset="0"/>
                <a:cs typeface="Arial" pitchFamily="34" charset="0"/>
              </a:rPr>
              <a:t>y no por sangre de machos cabríos ni de becerros, </a:t>
            </a:r>
            <a:r>
              <a:rPr lang="es-ES" sz="2350" u="sng" dirty="0">
                <a:solidFill>
                  <a:srgbClr val="FFFF00"/>
                </a:solidFill>
                <a:latin typeface="Arial" pitchFamily="34" charset="0"/>
                <a:cs typeface="Arial" pitchFamily="34" charset="0"/>
              </a:rPr>
              <a:t>sino por su propia sangre</a:t>
            </a:r>
            <a:r>
              <a:rPr lang="es-ES" sz="2350" dirty="0">
                <a:solidFill>
                  <a:srgbClr val="FFFF00"/>
                </a:solidFill>
                <a:latin typeface="Arial" pitchFamily="34" charset="0"/>
                <a:cs typeface="Arial" pitchFamily="34" charset="0"/>
              </a:rPr>
              <a:t>,</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entró una vez para siempre en el Lugar Santísimo, </a:t>
            </a:r>
            <a:r>
              <a:rPr lang="es-ES" sz="2350" dirty="0">
                <a:solidFill>
                  <a:schemeClr val="bg1"/>
                </a:solidFill>
                <a:latin typeface="Arial" pitchFamily="34" charset="0"/>
                <a:cs typeface="Arial" pitchFamily="34" charset="0"/>
              </a:rPr>
              <a:t>habiendo obtenido eterna redención. </a:t>
            </a:r>
          </a:p>
        </p:txBody>
      </p:sp>
    </p:spTree>
    <p:extLst>
      <p:ext uri="{BB962C8B-B14F-4D97-AF65-F5344CB8AC3E}">
        <p14:creationId xmlns:p14="http://schemas.microsoft.com/office/powerpoint/2010/main" val="1882404219"/>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136083" y="-27384"/>
            <a:ext cx="283808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Hebreos 7:26</a:t>
            </a:r>
          </a:p>
        </p:txBody>
      </p:sp>
      <p:sp>
        <p:nvSpPr>
          <p:cNvPr id="6" name="2 CuadroTexto"/>
          <p:cNvSpPr txBox="1"/>
          <p:nvPr/>
        </p:nvSpPr>
        <p:spPr>
          <a:xfrm>
            <a:off x="0" y="430649"/>
            <a:ext cx="9141325" cy="1054135"/>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tal sumo sacerdote nos convenía: </a:t>
            </a:r>
            <a:r>
              <a:rPr lang="es-ES" sz="2400" dirty="0">
                <a:solidFill>
                  <a:srgbClr val="00B0F0"/>
                </a:solidFill>
                <a:latin typeface="Arial" pitchFamily="34" charset="0"/>
                <a:cs typeface="Arial" pitchFamily="34" charset="0"/>
              </a:rPr>
              <a:t>santo, inocente, sin mancha,</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apartado de los pecadores, </a:t>
            </a:r>
            <a:r>
              <a:rPr lang="es-ES" sz="2400" dirty="0">
                <a:solidFill>
                  <a:srgbClr val="FFFF00"/>
                </a:solidFill>
                <a:latin typeface="Arial" pitchFamily="34" charset="0"/>
                <a:cs typeface="Arial" pitchFamily="34" charset="0"/>
              </a:rPr>
              <a:t>y hecho más sublime que los cielos.</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2415324" y="5107250"/>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1:3</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08520" y="5589240"/>
            <a:ext cx="9433048" cy="1272143"/>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El cual, siendo el resplandor de su gloria, y la imagen misma de su sustancia,</a:t>
            </a:r>
            <a:r>
              <a:rPr lang="es-ES" sz="2300" dirty="0">
                <a:solidFill>
                  <a:schemeClr val="bg1"/>
                </a:solidFill>
                <a:latin typeface="Arial" pitchFamily="34" charset="0"/>
                <a:cs typeface="Arial" pitchFamily="34" charset="0"/>
              </a:rPr>
              <a:t> </a:t>
            </a:r>
            <a:r>
              <a:rPr lang="es-ES" sz="2300" dirty="0">
                <a:solidFill>
                  <a:srgbClr val="00B0F0"/>
                </a:solidFill>
                <a:latin typeface="Arial" pitchFamily="34" charset="0"/>
                <a:cs typeface="Arial" pitchFamily="34" charset="0"/>
              </a:rPr>
              <a:t>y quien sustenta todas las cosas con la palabra de su  poder,</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habiendo efectuado la purificación de nuestros pecados por medio de sí mismo, </a:t>
            </a:r>
            <a:r>
              <a:rPr lang="es-ES" sz="2300" dirty="0">
                <a:solidFill>
                  <a:srgbClr val="00B0F0"/>
                </a:solidFill>
                <a:latin typeface="Arial" pitchFamily="34" charset="0"/>
                <a:cs typeface="Arial" pitchFamily="34" charset="0"/>
              </a:rPr>
              <a:t>se sentó a la diestra de la Majestad en las alturas.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6012160" y="1196752"/>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8:1</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5148064" y="1678742"/>
            <a:ext cx="3995936"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Ahora bien, el punto principal de lo que venimos diciendo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es que tenemos tal sumo sacerdote, </a:t>
            </a:r>
            <a:r>
              <a:rPr lang="es-ES" sz="2400" dirty="0">
                <a:solidFill>
                  <a:srgbClr val="FFFF00"/>
                </a:solidFill>
                <a:latin typeface="Arial" pitchFamily="34" charset="0"/>
                <a:cs typeface="Arial" pitchFamily="34" charset="0"/>
              </a:rPr>
              <a:t>el cual se sentó a la diestra del trono de la Majestad en los cielos.</a:t>
            </a:r>
          </a:p>
        </p:txBody>
      </p:sp>
      <p:sp>
        <p:nvSpPr>
          <p:cNvPr id="12" name="1 CuadroTexto">
            <a:extLst>
              <a:ext uri="{FF2B5EF4-FFF2-40B4-BE49-F238E27FC236}">
                <a16:creationId xmlns:a16="http://schemas.microsoft.com/office/drawing/2014/main" id="{599431AA-B10A-4781-8AE3-709CC3CCB6B0}"/>
              </a:ext>
            </a:extLst>
          </p:cNvPr>
          <p:cNvSpPr txBox="1"/>
          <p:nvPr/>
        </p:nvSpPr>
        <p:spPr>
          <a:xfrm>
            <a:off x="863158" y="1330553"/>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9:11, 12</a:t>
            </a:r>
          </a:p>
        </p:txBody>
      </p:sp>
      <p:sp>
        <p:nvSpPr>
          <p:cNvPr id="13" name="2 CuadroTexto">
            <a:extLst>
              <a:ext uri="{FF2B5EF4-FFF2-40B4-BE49-F238E27FC236}">
                <a16:creationId xmlns:a16="http://schemas.microsoft.com/office/drawing/2014/main" id="{65E8498D-95AB-4CCA-B31D-69F26852A977}"/>
              </a:ext>
            </a:extLst>
          </p:cNvPr>
          <p:cNvSpPr txBox="1"/>
          <p:nvPr/>
        </p:nvSpPr>
        <p:spPr>
          <a:xfrm>
            <a:off x="-36512" y="1858853"/>
            <a:ext cx="5145388" cy="3298339"/>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Pero estando ya presente Cristo, sumo sacerdote de los bienes venideros,</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por el más amplio y más perfecto tabernáculo, no hecho de manos, es decir, no de esta creación, </a:t>
            </a:r>
            <a:r>
              <a:rPr lang="es-ES" sz="2350" dirty="0">
                <a:solidFill>
                  <a:srgbClr val="FFFF00"/>
                </a:solidFill>
                <a:latin typeface="Arial" pitchFamily="34" charset="0"/>
                <a:cs typeface="Arial" pitchFamily="34" charset="0"/>
              </a:rPr>
              <a:t>y no por sangre de machos cabríos ni de becerros, </a:t>
            </a:r>
            <a:r>
              <a:rPr lang="es-ES" sz="2350" u="sng" dirty="0">
                <a:solidFill>
                  <a:srgbClr val="FFFF00"/>
                </a:solidFill>
                <a:latin typeface="Arial" pitchFamily="34" charset="0"/>
                <a:cs typeface="Arial" pitchFamily="34" charset="0"/>
              </a:rPr>
              <a:t>sino por su propia sangre</a:t>
            </a:r>
            <a:r>
              <a:rPr lang="es-ES" sz="2350" dirty="0">
                <a:solidFill>
                  <a:srgbClr val="FFFF00"/>
                </a:solidFill>
                <a:latin typeface="Arial" pitchFamily="34" charset="0"/>
                <a:cs typeface="Arial" pitchFamily="34" charset="0"/>
              </a:rPr>
              <a:t>,</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entró una vez para siempre en el Lugar Santísimo, </a:t>
            </a:r>
            <a:r>
              <a:rPr lang="es-ES" sz="2350" dirty="0">
                <a:solidFill>
                  <a:srgbClr val="FFFF00"/>
                </a:solidFill>
                <a:latin typeface="Arial" pitchFamily="34" charset="0"/>
                <a:cs typeface="Arial" pitchFamily="34" charset="0"/>
              </a:rPr>
              <a:t>habiendo obtenido eterna redención. </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Tree>
    <p:extLst>
      <p:ext uri="{BB962C8B-B14F-4D97-AF65-F5344CB8AC3E}">
        <p14:creationId xmlns:p14="http://schemas.microsoft.com/office/powerpoint/2010/main" val="2959413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136083" y="-27384"/>
            <a:ext cx="283808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Hebreos 7:26</a:t>
            </a:r>
          </a:p>
        </p:txBody>
      </p:sp>
      <p:sp>
        <p:nvSpPr>
          <p:cNvPr id="6" name="2 CuadroTexto"/>
          <p:cNvSpPr txBox="1"/>
          <p:nvPr/>
        </p:nvSpPr>
        <p:spPr>
          <a:xfrm>
            <a:off x="0" y="430649"/>
            <a:ext cx="9141325" cy="1054135"/>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tal sumo sacerdote nos convenía: </a:t>
            </a:r>
            <a:r>
              <a:rPr lang="es-ES" sz="2400" dirty="0">
                <a:solidFill>
                  <a:srgbClr val="00B0F0"/>
                </a:solidFill>
                <a:latin typeface="Arial" pitchFamily="34" charset="0"/>
                <a:cs typeface="Arial" pitchFamily="34" charset="0"/>
              </a:rPr>
              <a:t>santo, inocente, sin mancha,</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apartado de los pecadores, </a:t>
            </a:r>
            <a:r>
              <a:rPr lang="es-ES" sz="2400" dirty="0">
                <a:solidFill>
                  <a:srgbClr val="FFFF00"/>
                </a:solidFill>
                <a:latin typeface="Arial" pitchFamily="34" charset="0"/>
                <a:cs typeface="Arial" pitchFamily="34" charset="0"/>
              </a:rPr>
              <a:t>y hecho más sublime que los cielos.</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chemeClr val="bg1"/>
                </a:solidFill>
                <a:latin typeface="Arial" pitchFamily="34" charset="0"/>
                <a:cs typeface="Arial" pitchFamily="34" charset="0"/>
              </a:rPr>
              <a:t>Mas éste, por cuanto permanece para siempre, tiene un sacerdocio inmutable; por lo cual puede también salvar perpetuamente a los que por él se acercan a Dios, 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6012160" y="1196752"/>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8:1</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5148064" y="1678742"/>
            <a:ext cx="3995936"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Ahora bien, el punto principal de lo que venimos diciendo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es que tenemos tal sumo sacerdote, </a:t>
            </a:r>
            <a:r>
              <a:rPr lang="es-ES" sz="2400" dirty="0">
                <a:solidFill>
                  <a:srgbClr val="FFFF00"/>
                </a:solidFill>
                <a:latin typeface="Arial" pitchFamily="34" charset="0"/>
                <a:cs typeface="Arial" pitchFamily="34" charset="0"/>
              </a:rPr>
              <a:t>el cual se sentó a la diestra del trono de la Majestad en los cielos.</a:t>
            </a:r>
          </a:p>
        </p:txBody>
      </p:sp>
      <p:sp>
        <p:nvSpPr>
          <p:cNvPr id="12" name="1 CuadroTexto">
            <a:extLst>
              <a:ext uri="{FF2B5EF4-FFF2-40B4-BE49-F238E27FC236}">
                <a16:creationId xmlns:a16="http://schemas.microsoft.com/office/drawing/2014/main" id="{599431AA-B10A-4781-8AE3-709CC3CCB6B0}"/>
              </a:ext>
            </a:extLst>
          </p:cNvPr>
          <p:cNvSpPr txBox="1"/>
          <p:nvPr/>
        </p:nvSpPr>
        <p:spPr>
          <a:xfrm>
            <a:off x="863158" y="1330553"/>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9:11, 12</a:t>
            </a:r>
          </a:p>
        </p:txBody>
      </p:sp>
      <p:sp>
        <p:nvSpPr>
          <p:cNvPr id="13" name="2 CuadroTexto">
            <a:extLst>
              <a:ext uri="{FF2B5EF4-FFF2-40B4-BE49-F238E27FC236}">
                <a16:creationId xmlns:a16="http://schemas.microsoft.com/office/drawing/2014/main" id="{65E8498D-95AB-4CCA-B31D-69F26852A977}"/>
              </a:ext>
            </a:extLst>
          </p:cNvPr>
          <p:cNvSpPr txBox="1"/>
          <p:nvPr/>
        </p:nvSpPr>
        <p:spPr>
          <a:xfrm>
            <a:off x="-36512" y="1858853"/>
            <a:ext cx="5145388" cy="3298339"/>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Pero estando ya presente Cristo, sumo sacerdote de los bienes venideros,</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por el más amplio y más perfecto tabernáculo, no hecho de manos, es decir, no de esta creación, </a:t>
            </a:r>
            <a:r>
              <a:rPr lang="es-ES" sz="2350" dirty="0">
                <a:solidFill>
                  <a:srgbClr val="FFFF00"/>
                </a:solidFill>
                <a:latin typeface="Arial" pitchFamily="34" charset="0"/>
                <a:cs typeface="Arial" pitchFamily="34" charset="0"/>
              </a:rPr>
              <a:t>y no por sangre de machos cabríos ni de becerros, </a:t>
            </a:r>
            <a:r>
              <a:rPr lang="es-ES" sz="2350" u="sng" dirty="0">
                <a:solidFill>
                  <a:srgbClr val="FFFF00"/>
                </a:solidFill>
                <a:latin typeface="Arial" pitchFamily="34" charset="0"/>
                <a:cs typeface="Arial" pitchFamily="34" charset="0"/>
              </a:rPr>
              <a:t>sino por su propia sangre</a:t>
            </a:r>
            <a:r>
              <a:rPr lang="es-ES" sz="2350" dirty="0">
                <a:solidFill>
                  <a:srgbClr val="FFFF00"/>
                </a:solidFill>
                <a:latin typeface="Arial" pitchFamily="34" charset="0"/>
                <a:cs typeface="Arial" pitchFamily="34" charset="0"/>
              </a:rPr>
              <a:t>,</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entró una vez para siempre en el Lugar Santísimo, </a:t>
            </a:r>
            <a:r>
              <a:rPr lang="es-ES" sz="2350" dirty="0">
                <a:solidFill>
                  <a:srgbClr val="FFFF00"/>
                </a:solidFill>
                <a:latin typeface="Arial" pitchFamily="34" charset="0"/>
                <a:cs typeface="Arial" pitchFamily="34" charset="0"/>
              </a:rPr>
              <a:t>habiendo obtenido eterna redención. </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Tree>
    <p:extLst>
      <p:ext uri="{BB962C8B-B14F-4D97-AF65-F5344CB8AC3E}">
        <p14:creationId xmlns:p14="http://schemas.microsoft.com/office/powerpoint/2010/main" val="3432767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136083" y="-27384"/>
            <a:ext cx="283808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Hebreos 7:26</a:t>
            </a:r>
          </a:p>
        </p:txBody>
      </p:sp>
      <p:sp>
        <p:nvSpPr>
          <p:cNvPr id="6" name="2 CuadroTexto"/>
          <p:cNvSpPr txBox="1"/>
          <p:nvPr/>
        </p:nvSpPr>
        <p:spPr>
          <a:xfrm>
            <a:off x="0" y="430649"/>
            <a:ext cx="9141325" cy="1054135"/>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tal sumo sacerdote nos convenía: </a:t>
            </a:r>
            <a:r>
              <a:rPr lang="es-ES" sz="2400" dirty="0">
                <a:solidFill>
                  <a:srgbClr val="00B0F0"/>
                </a:solidFill>
                <a:latin typeface="Arial" pitchFamily="34" charset="0"/>
                <a:cs typeface="Arial" pitchFamily="34" charset="0"/>
              </a:rPr>
              <a:t>santo, inocente, sin mancha,</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apartado de los pecadores, </a:t>
            </a:r>
            <a:r>
              <a:rPr lang="es-ES" sz="2400" dirty="0">
                <a:solidFill>
                  <a:srgbClr val="FFFF00"/>
                </a:solidFill>
                <a:latin typeface="Arial" pitchFamily="34" charset="0"/>
                <a:cs typeface="Arial" pitchFamily="34" charset="0"/>
              </a:rPr>
              <a:t>y hecho más sublime que los cielos.</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Mas éste, por cuanto permanece para siempre, </a:t>
            </a:r>
            <a:r>
              <a:rPr lang="es-ES" sz="2300" dirty="0">
                <a:solidFill>
                  <a:schemeClr val="bg1"/>
                </a:solidFill>
                <a:latin typeface="Arial" pitchFamily="34" charset="0"/>
                <a:cs typeface="Arial" pitchFamily="34" charset="0"/>
              </a:rPr>
              <a:t>tiene un sacerdocio inmutable; por lo cual puede también salvar perpetuamente a los que por él se acercan a Dios, 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6012160" y="1196752"/>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8:1</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5148064" y="1678742"/>
            <a:ext cx="3995936"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Ahora bien, el punto principal de lo que venimos diciendo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es que tenemos tal sumo sacerdote, </a:t>
            </a:r>
            <a:r>
              <a:rPr lang="es-ES" sz="2400" dirty="0">
                <a:solidFill>
                  <a:srgbClr val="FFFF00"/>
                </a:solidFill>
                <a:latin typeface="Arial" pitchFamily="34" charset="0"/>
                <a:cs typeface="Arial" pitchFamily="34" charset="0"/>
              </a:rPr>
              <a:t>el cual se sentó a la diestra del trono de la Majestad en los cielos.</a:t>
            </a:r>
          </a:p>
        </p:txBody>
      </p:sp>
      <p:sp>
        <p:nvSpPr>
          <p:cNvPr id="12" name="1 CuadroTexto">
            <a:extLst>
              <a:ext uri="{FF2B5EF4-FFF2-40B4-BE49-F238E27FC236}">
                <a16:creationId xmlns:a16="http://schemas.microsoft.com/office/drawing/2014/main" id="{599431AA-B10A-4781-8AE3-709CC3CCB6B0}"/>
              </a:ext>
            </a:extLst>
          </p:cNvPr>
          <p:cNvSpPr txBox="1"/>
          <p:nvPr/>
        </p:nvSpPr>
        <p:spPr>
          <a:xfrm>
            <a:off x="863158" y="1330553"/>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9:11, 12</a:t>
            </a:r>
          </a:p>
        </p:txBody>
      </p:sp>
      <p:sp>
        <p:nvSpPr>
          <p:cNvPr id="13" name="2 CuadroTexto">
            <a:extLst>
              <a:ext uri="{FF2B5EF4-FFF2-40B4-BE49-F238E27FC236}">
                <a16:creationId xmlns:a16="http://schemas.microsoft.com/office/drawing/2014/main" id="{65E8498D-95AB-4CCA-B31D-69F26852A977}"/>
              </a:ext>
            </a:extLst>
          </p:cNvPr>
          <p:cNvSpPr txBox="1"/>
          <p:nvPr/>
        </p:nvSpPr>
        <p:spPr>
          <a:xfrm>
            <a:off x="-36512" y="1858853"/>
            <a:ext cx="5145388" cy="3298339"/>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Pero estando ya presente Cristo, sumo sacerdote de los bienes venideros,</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por el más amplio y más perfecto tabernáculo, no hecho de manos, es decir, no de esta creación, </a:t>
            </a:r>
            <a:r>
              <a:rPr lang="es-ES" sz="2350" dirty="0">
                <a:solidFill>
                  <a:srgbClr val="FFFF00"/>
                </a:solidFill>
                <a:latin typeface="Arial" pitchFamily="34" charset="0"/>
                <a:cs typeface="Arial" pitchFamily="34" charset="0"/>
              </a:rPr>
              <a:t>y no por sangre de machos cabríos ni de becerros, </a:t>
            </a:r>
            <a:r>
              <a:rPr lang="es-ES" sz="2350" u="sng" dirty="0">
                <a:solidFill>
                  <a:srgbClr val="FFFF00"/>
                </a:solidFill>
                <a:latin typeface="Arial" pitchFamily="34" charset="0"/>
                <a:cs typeface="Arial" pitchFamily="34" charset="0"/>
              </a:rPr>
              <a:t>sino por su propia sangre</a:t>
            </a:r>
            <a:r>
              <a:rPr lang="es-ES" sz="2350" dirty="0">
                <a:solidFill>
                  <a:srgbClr val="FFFF00"/>
                </a:solidFill>
                <a:latin typeface="Arial" pitchFamily="34" charset="0"/>
                <a:cs typeface="Arial" pitchFamily="34" charset="0"/>
              </a:rPr>
              <a:t>,</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entró una vez para siempre en el Lugar Santísimo, </a:t>
            </a:r>
            <a:r>
              <a:rPr lang="es-ES" sz="2350" dirty="0">
                <a:solidFill>
                  <a:srgbClr val="FFFF00"/>
                </a:solidFill>
                <a:latin typeface="Arial" pitchFamily="34" charset="0"/>
                <a:cs typeface="Arial" pitchFamily="34" charset="0"/>
              </a:rPr>
              <a:t>habiendo obtenido eterna redención. </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Tree>
    <p:extLst>
      <p:ext uri="{BB962C8B-B14F-4D97-AF65-F5344CB8AC3E}">
        <p14:creationId xmlns:p14="http://schemas.microsoft.com/office/powerpoint/2010/main" val="83334033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2999247" y="-27384"/>
            <a:ext cx="3111750"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1:17</a:t>
            </a:r>
          </a:p>
        </p:txBody>
      </p:sp>
      <p:sp>
        <p:nvSpPr>
          <p:cNvPr id="6" name="2 CuadroTexto"/>
          <p:cNvSpPr txBox="1"/>
          <p:nvPr/>
        </p:nvSpPr>
        <p:spPr>
          <a:xfrm>
            <a:off x="0" y="476672"/>
            <a:ext cx="9143999" cy="733534"/>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Por tanto, al Rey de los siglos, inmortal, invisible, al único y sabio Dios, sea honor y gloria por los siglos de los siglos. Amén.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Tree>
    <p:extLst>
      <p:ext uri="{BB962C8B-B14F-4D97-AF65-F5344CB8AC3E}">
        <p14:creationId xmlns:p14="http://schemas.microsoft.com/office/powerpoint/2010/main" val="26594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136083" y="-27384"/>
            <a:ext cx="283808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Hebreos 7:26</a:t>
            </a:r>
          </a:p>
        </p:txBody>
      </p:sp>
      <p:sp>
        <p:nvSpPr>
          <p:cNvPr id="6" name="2 CuadroTexto"/>
          <p:cNvSpPr txBox="1"/>
          <p:nvPr/>
        </p:nvSpPr>
        <p:spPr>
          <a:xfrm>
            <a:off x="0" y="430649"/>
            <a:ext cx="9141325" cy="1054135"/>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tal sumo sacerdote nos convenía: </a:t>
            </a:r>
            <a:r>
              <a:rPr lang="es-ES" sz="2400" dirty="0">
                <a:solidFill>
                  <a:srgbClr val="00B0F0"/>
                </a:solidFill>
                <a:latin typeface="Arial" pitchFamily="34" charset="0"/>
                <a:cs typeface="Arial" pitchFamily="34" charset="0"/>
              </a:rPr>
              <a:t>santo, inocente, sin mancha,</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apartado de los pecadores, </a:t>
            </a:r>
            <a:r>
              <a:rPr lang="es-ES" sz="2400" dirty="0">
                <a:solidFill>
                  <a:srgbClr val="FFFF00"/>
                </a:solidFill>
                <a:latin typeface="Arial" pitchFamily="34" charset="0"/>
                <a:cs typeface="Arial" pitchFamily="34" charset="0"/>
              </a:rPr>
              <a:t>y hecho más sublime que los cielos.</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Mas éste, por cuanto permanece para siempre, </a:t>
            </a:r>
            <a:r>
              <a:rPr lang="es-ES" sz="2300" dirty="0">
                <a:solidFill>
                  <a:srgbClr val="00B0F0"/>
                </a:solidFill>
                <a:latin typeface="Arial" pitchFamily="34" charset="0"/>
                <a:cs typeface="Arial" pitchFamily="34" charset="0"/>
              </a:rPr>
              <a:t>tiene un sacerdocio inmutable;</a:t>
            </a:r>
            <a:r>
              <a:rPr lang="es-ES" sz="2300" dirty="0">
                <a:solidFill>
                  <a:schemeClr val="bg1"/>
                </a:solidFill>
                <a:latin typeface="Arial" pitchFamily="34" charset="0"/>
                <a:cs typeface="Arial" pitchFamily="34" charset="0"/>
              </a:rPr>
              <a:t> por lo cual puede también salvar perpetuamente a los que por él se acercan a Dios, 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6012160" y="1196752"/>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8:1</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5148064" y="1678742"/>
            <a:ext cx="3995936"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Ahora bien, el punto principal de lo que venimos diciendo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es que tenemos tal sumo sacerdote, </a:t>
            </a:r>
            <a:r>
              <a:rPr lang="es-ES" sz="2400" dirty="0">
                <a:solidFill>
                  <a:srgbClr val="FFFF00"/>
                </a:solidFill>
                <a:latin typeface="Arial" pitchFamily="34" charset="0"/>
                <a:cs typeface="Arial" pitchFamily="34" charset="0"/>
              </a:rPr>
              <a:t>el cual se sentó a la diestra del trono de la Majestad en los cielos.</a:t>
            </a:r>
          </a:p>
        </p:txBody>
      </p:sp>
      <p:sp>
        <p:nvSpPr>
          <p:cNvPr id="12" name="1 CuadroTexto">
            <a:extLst>
              <a:ext uri="{FF2B5EF4-FFF2-40B4-BE49-F238E27FC236}">
                <a16:creationId xmlns:a16="http://schemas.microsoft.com/office/drawing/2014/main" id="{599431AA-B10A-4781-8AE3-709CC3CCB6B0}"/>
              </a:ext>
            </a:extLst>
          </p:cNvPr>
          <p:cNvSpPr txBox="1"/>
          <p:nvPr/>
        </p:nvSpPr>
        <p:spPr>
          <a:xfrm>
            <a:off x="863158" y="1330553"/>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9:11, 12</a:t>
            </a:r>
          </a:p>
        </p:txBody>
      </p:sp>
      <p:sp>
        <p:nvSpPr>
          <p:cNvPr id="13" name="2 CuadroTexto">
            <a:extLst>
              <a:ext uri="{FF2B5EF4-FFF2-40B4-BE49-F238E27FC236}">
                <a16:creationId xmlns:a16="http://schemas.microsoft.com/office/drawing/2014/main" id="{65E8498D-95AB-4CCA-B31D-69F26852A977}"/>
              </a:ext>
            </a:extLst>
          </p:cNvPr>
          <p:cNvSpPr txBox="1"/>
          <p:nvPr/>
        </p:nvSpPr>
        <p:spPr>
          <a:xfrm>
            <a:off x="-36512" y="1858853"/>
            <a:ext cx="5145388" cy="3298339"/>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Pero estando ya presente Cristo, sumo sacerdote de los bienes venideros,</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por el más amplio y más perfecto tabernáculo, no hecho de manos, es decir, no de esta creación, </a:t>
            </a:r>
            <a:r>
              <a:rPr lang="es-ES" sz="2350" dirty="0">
                <a:solidFill>
                  <a:srgbClr val="FFFF00"/>
                </a:solidFill>
                <a:latin typeface="Arial" pitchFamily="34" charset="0"/>
                <a:cs typeface="Arial" pitchFamily="34" charset="0"/>
              </a:rPr>
              <a:t>y no por sangre de machos cabríos ni de becerros, </a:t>
            </a:r>
            <a:r>
              <a:rPr lang="es-ES" sz="2350" u="sng" dirty="0">
                <a:solidFill>
                  <a:srgbClr val="FFFF00"/>
                </a:solidFill>
                <a:latin typeface="Arial" pitchFamily="34" charset="0"/>
                <a:cs typeface="Arial" pitchFamily="34" charset="0"/>
              </a:rPr>
              <a:t>sino por su propia sangre</a:t>
            </a:r>
            <a:r>
              <a:rPr lang="es-ES" sz="2350" dirty="0">
                <a:solidFill>
                  <a:srgbClr val="FFFF00"/>
                </a:solidFill>
                <a:latin typeface="Arial" pitchFamily="34" charset="0"/>
                <a:cs typeface="Arial" pitchFamily="34" charset="0"/>
              </a:rPr>
              <a:t>,</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entró una vez para siempre en el Lugar Santísimo, </a:t>
            </a:r>
            <a:r>
              <a:rPr lang="es-ES" sz="2350" dirty="0">
                <a:solidFill>
                  <a:srgbClr val="FFFF00"/>
                </a:solidFill>
                <a:latin typeface="Arial" pitchFamily="34" charset="0"/>
                <a:cs typeface="Arial" pitchFamily="34" charset="0"/>
              </a:rPr>
              <a:t>habiendo obtenido eterna redención. </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Tree>
    <p:extLst>
      <p:ext uri="{BB962C8B-B14F-4D97-AF65-F5344CB8AC3E}">
        <p14:creationId xmlns:p14="http://schemas.microsoft.com/office/powerpoint/2010/main" val="3688087094"/>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136083" y="-27384"/>
            <a:ext cx="283808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Hebreos 7:26</a:t>
            </a:r>
          </a:p>
        </p:txBody>
      </p:sp>
      <p:sp>
        <p:nvSpPr>
          <p:cNvPr id="6" name="2 CuadroTexto"/>
          <p:cNvSpPr txBox="1"/>
          <p:nvPr/>
        </p:nvSpPr>
        <p:spPr>
          <a:xfrm>
            <a:off x="0" y="430649"/>
            <a:ext cx="9141325" cy="1054135"/>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tal sumo sacerdote nos convenía: </a:t>
            </a:r>
            <a:r>
              <a:rPr lang="es-ES" sz="2400" dirty="0">
                <a:solidFill>
                  <a:srgbClr val="00B0F0"/>
                </a:solidFill>
                <a:latin typeface="Arial" pitchFamily="34" charset="0"/>
                <a:cs typeface="Arial" pitchFamily="34" charset="0"/>
              </a:rPr>
              <a:t>santo, inocente, sin mancha,</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apartado de los pecadores, </a:t>
            </a:r>
            <a:r>
              <a:rPr lang="es-ES" sz="2400" dirty="0">
                <a:solidFill>
                  <a:srgbClr val="FFFF00"/>
                </a:solidFill>
                <a:latin typeface="Arial" pitchFamily="34" charset="0"/>
                <a:cs typeface="Arial" pitchFamily="34" charset="0"/>
              </a:rPr>
              <a:t>y hecho más sublime que los cielos.</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Mas éste, por cuanto permanece para siempre, </a:t>
            </a:r>
            <a:r>
              <a:rPr lang="es-ES" sz="2300" dirty="0">
                <a:solidFill>
                  <a:srgbClr val="00B0F0"/>
                </a:solidFill>
                <a:latin typeface="Arial" pitchFamily="34" charset="0"/>
                <a:cs typeface="Arial" pitchFamily="34" charset="0"/>
              </a:rPr>
              <a:t>tiene un sacerdocio inmutable;</a:t>
            </a:r>
            <a:r>
              <a:rPr lang="es-ES" sz="2300" dirty="0">
                <a:solidFill>
                  <a:schemeClr val="bg1"/>
                </a:solidFill>
                <a:latin typeface="Arial" pitchFamily="34" charset="0"/>
                <a:cs typeface="Arial" pitchFamily="34" charset="0"/>
              </a:rPr>
              <a:t> </a:t>
            </a:r>
            <a:r>
              <a:rPr lang="es-ES" sz="2300" dirty="0">
                <a:solidFill>
                  <a:srgbClr val="92D050"/>
                </a:solidFill>
                <a:latin typeface="Arial" pitchFamily="34" charset="0"/>
                <a:cs typeface="Arial" pitchFamily="34" charset="0"/>
              </a:rPr>
              <a:t>por lo cual puede también salvar perpetuamente a los que por él</a:t>
            </a:r>
            <a:r>
              <a:rPr lang="es-ES" sz="2300" dirty="0">
                <a:solidFill>
                  <a:schemeClr val="bg1"/>
                </a:solidFill>
                <a:latin typeface="Arial" pitchFamily="34" charset="0"/>
                <a:cs typeface="Arial" pitchFamily="34" charset="0"/>
              </a:rPr>
              <a:t> se acercan a Dios, 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6012160" y="1196752"/>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8:1</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5148064" y="1678742"/>
            <a:ext cx="3995936"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Ahora bien, el punto principal de lo que venimos diciendo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es que tenemos tal sumo sacerdote, </a:t>
            </a:r>
            <a:r>
              <a:rPr lang="es-ES" sz="2400" dirty="0">
                <a:solidFill>
                  <a:srgbClr val="FFFF00"/>
                </a:solidFill>
                <a:latin typeface="Arial" pitchFamily="34" charset="0"/>
                <a:cs typeface="Arial" pitchFamily="34" charset="0"/>
              </a:rPr>
              <a:t>el cual se sentó a la diestra del trono de la Majestad en los cielos.</a:t>
            </a:r>
          </a:p>
        </p:txBody>
      </p:sp>
      <p:sp>
        <p:nvSpPr>
          <p:cNvPr id="12" name="1 CuadroTexto">
            <a:extLst>
              <a:ext uri="{FF2B5EF4-FFF2-40B4-BE49-F238E27FC236}">
                <a16:creationId xmlns:a16="http://schemas.microsoft.com/office/drawing/2014/main" id="{599431AA-B10A-4781-8AE3-709CC3CCB6B0}"/>
              </a:ext>
            </a:extLst>
          </p:cNvPr>
          <p:cNvSpPr txBox="1"/>
          <p:nvPr/>
        </p:nvSpPr>
        <p:spPr>
          <a:xfrm>
            <a:off x="863158" y="1330553"/>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9:11, 12</a:t>
            </a:r>
          </a:p>
        </p:txBody>
      </p:sp>
      <p:sp>
        <p:nvSpPr>
          <p:cNvPr id="13" name="2 CuadroTexto">
            <a:extLst>
              <a:ext uri="{FF2B5EF4-FFF2-40B4-BE49-F238E27FC236}">
                <a16:creationId xmlns:a16="http://schemas.microsoft.com/office/drawing/2014/main" id="{65E8498D-95AB-4CCA-B31D-69F26852A977}"/>
              </a:ext>
            </a:extLst>
          </p:cNvPr>
          <p:cNvSpPr txBox="1"/>
          <p:nvPr/>
        </p:nvSpPr>
        <p:spPr>
          <a:xfrm>
            <a:off x="-36512" y="1858853"/>
            <a:ext cx="5145388" cy="3298339"/>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Pero estando ya presente Cristo, sumo sacerdote de los bienes venideros,</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por el más amplio y más perfecto tabernáculo, no hecho de manos, es decir, no de esta creación, </a:t>
            </a:r>
            <a:r>
              <a:rPr lang="es-ES" sz="2350" dirty="0">
                <a:solidFill>
                  <a:srgbClr val="FFFF00"/>
                </a:solidFill>
                <a:latin typeface="Arial" pitchFamily="34" charset="0"/>
                <a:cs typeface="Arial" pitchFamily="34" charset="0"/>
              </a:rPr>
              <a:t>y no por sangre de machos cabríos ni de becerros, </a:t>
            </a:r>
            <a:r>
              <a:rPr lang="es-ES" sz="2350" u="sng" dirty="0">
                <a:solidFill>
                  <a:srgbClr val="FFFF00"/>
                </a:solidFill>
                <a:latin typeface="Arial" pitchFamily="34" charset="0"/>
                <a:cs typeface="Arial" pitchFamily="34" charset="0"/>
              </a:rPr>
              <a:t>sino por su propia sangre</a:t>
            </a:r>
            <a:r>
              <a:rPr lang="es-ES" sz="2350" dirty="0">
                <a:solidFill>
                  <a:srgbClr val="FFFF00"/>
                </a:solidFill>
                <a:latin typeface="Arial" pitchFamily="34" charset="0"/>
                <a:cs typeface="Arial" pitchFamily="34" charset="0"/>
              </a:rPr>
              <a:t>,</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entró una vez para siempre en el Lugar Santísimo, </a:t>
            </a:r>
            <a:r>
              <a:rPr lang="es-ES" sz="2350" dirty="0">
                <a:solidFill>
                  <a:srgbClr val="FFFF00"/>
                </a:solidFill>
                <a:latin typeface="Arial" pitchFamily="34" charset="0"/>
                <a:cs typeface="Arial" pitchFamily="34" charset="0"/>
              </a:rPr>
              <a:t>habiendo obtenido eterna redención. </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Tree>
    <p:extLst>
      <p:ext uri="{BB962C8B-B14F-4D97-AF65-F5344CB8AC3E}">
        <p14:creationId xmlns:p14="http://schemas.microsoft.com/office/powerpoint/2010/main" val="2902270507"/>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3136083" y="-27384"/>
            <a:ext cx="2838086"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Hebreos 7:26</a:t>
            </a:r>
          </a:p>
        </p:txBody>
      </p:sp>
      <p:sp>
        <p:nvSpPr>
          <p:cNvPr id="6" name="2 CuadroTexto"/>
          <p:cNvSpPr txBox="1"/>
          <p:nvPr/>
        </p:nvSpPr>
        <p:spPr>
          <a:xfrm>
            <a:off x="0" y="430649"/>
            <a:ext cx="9141325" cy="1054135"/>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tal sumo sacerdote nos convenía: </a:t>
            </a:r>
            <a:r>
              <a:rPr lang="es-ES" sz="2400" dirty="0">
                <a:solidFill>
                  <a:srgbClr val="00B0F0"/>
                </a:solidFill>
                <a:latin typeface="Arial" pitchFamily="34" charset="0"/>
                <a:cs typeface="Arial" pitchFamily="34" charset="0"/>
              </a:rPr>
              <a:t>santo, inocente, sin mancha,</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apartado de los pecadores, </a:t>
            </a:r>
            <a:r>
              <a:rPr lang="es-ES" sz="2400" dirty="0">
                <a:solidFill>
                  <a:srgbClr val="FFFF00"/>
                </a:solidFill>
                <a:latin typeface="Arial" pitchFamily="34" charset="0"/>
                <a:cs typeface="Arial" pitchFamily="34" charset="0"/>
              </a:rPr>
              <a:t>y hecho más sublime que los cielos.</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Mas éste, por cuanto permanece para siempre, </a:t>
            </a:r>
            <a:r>
              <a:rPr lang="es-ES" sz="2300" dirty="0">
                <a:solidFill>
                  <a:srgbClr val="00B0F0"/>
                </a:solidFill>
                <a:latin typeface="Arial" pitchFamily="34" charset="0"/>
                <a:cs typeface="Arial" pitchFamily="34" charset="0"/>
              </a:rPr>
              <a:t>tiene un sacerdocio inmutable;</a:t>
            </a:r>
            <a:r>
              <a:rPr lang="es-ES" sz="2300" dirty="0">
                <a:solidFill>
                  <a:schemeClr val="bg1"/>
                </a:solidFill>
                <a:latin typeface="Arial" pitchFamily="34" charset="0"/>
                <a:cs typeface="Arial" pitchFamily="34" charset="0"/>
              </a:rPr>
              <a:t> </a:t>
            </a:r>
            <a:r>
              <a:rPr lang="es-ES" sz="2300" dirty="0">
                <a:solidFill>
                  <a:srgbClr val="92D050"/>
                </a:solidFill>
                <a:latin typeface="Arial" pitchFamily="34" charset="0"/>
                <a:cs typeface="Arial" pitchFamily="34" charset="0"/>
              </a:rPr>
              <a:t>por lo cual puede también salvar perpetuamente a los que por él</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se acercan a Dios, </a:t>
            </a:r>
            <a:r>
              <a:rPr lang="es-ES" sz="2300" dirty="0">
                <a:solidFill>
                  <a:schemeClr val="bg1"/>
                </a:solidFill>
                <a:latin typeface="Arial" pitchFamily="34" charset="0"/>
                <a:cs typeface="Arial" pitchFamily="34" charset="0"/>
              </a:rPr>
              <a:t>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6012160" y="1196752"/>
            <a:ext cx="244470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8:1</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5148064" y="1678742"/>
            <a:ext cx="3995936"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Ahora bien, el punto principal de lo que venimos diciendo</a:t>
            </a:r>
            <a:r>
              <a:rPr lang="es-ES" sz="2400" dirty="0">
                <a:solidFill>
                  <a:schemeClr val="bg1"/>
                </a:solidFill>
                <a:latin typeface="Arial" pitchFamily="34" charset="0"/>
                <a:cs typeface="Arial" pitchFamily="34" charset="0"/>
              </a:rPr>
              <a:t> </a:t>
            </a:r>
            <a:r>
              <a:rPr lang="es-ES" sz="2400" dirty="0">
                <a:solidFill>
                  <a:srgbClr val="00B0F0"/>
                </a:solidFill>
                <a:latin typeface="Arial" pitchFamily="34" charset="0"/>
                <a:cs typeface="Arial" pitchFamily="34" charset="0"/>
              </a:rPr>
              <a:t>es que tenemos tal sumo sacerdote, </a:t>
            </a:r>
            <a:r>
              <a:rPr lang="es-ES" sz="2400" dirty="0">
                <a:solidFill>
                  <a:srgbClr val="FFFF00"/>
                </a:solidFill>
                <a:latin typeface="Arial" pitchFamily="34" charset="0"/>
                <a:cs typeface="Arial" pitchFamily="34" charset="0"/>
              </a:rPr>
              <a:t>el cual se sentó a la diestra del trono de la Majestad en los cielos.</a:t>
            </a:r>
          </a:p>
        </p:txBody>
      </p:sp>
      <p:sp>
        <p:nvSpPr>
          <p:cNvPr id="12" name="1 CuadroTexto">
            <a:extLst>
              <a:ext uri="{FF2B5EF4-FFF2-40B4-BE49-F238E27FC236}">
                <a16:creationId xmlns:a16="http://schemas.microsoft.com/office/drawing/2014/main" id="{599431AA-B10A-4781-8AE3-709CC3CCB6B0}"/>
              </a:ext>
            </a:extLst>
          </p:cNvPr>
          <p:cNvSpPr txBox="1"/>
          <p:nvPr/>
        </p:nvSpPr>
        <p:spPr>
          <a:xfrm>
            <a:off x="863158" y="1330553"/>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9:11, 12</a:t>
            </a:r>
          </a:p>
        </p:txBody>
      </p:sp>
      <p:sp>
        <p:nvSpPr>
          <p:cNvPr id="13" name="2 CuadroTexto">
            <a:extLst>
              <a:ext uri="{FF2B5EF4-FFF2-40B4-BE49-F238E27FC236}">
                <a16:creationId xmlns:a16="http://schemas.microsoft.com/office/drawing/2014/main" id="{65E8498D-95AB-4CCA-B31D-69F26852A977}"/>
              </a:ext>
            </a:extLst>
          </p:cNvPr>
          <p:cNvSpPr txBox="1"/>
          <p:nvPr/>
        </p:nvSpPr>
        <p:spPr>
          <a:xfrm>
            <a:off x="-36512" y="1858853"/>
            <a:ext cx="5145388" cy="3298339"/>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Pero estando ya presente Cristo, sumo sacerdote de los bienes venideros,</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por el más amplio y más perfecto tabernáculo, no hecho de manos, es decir, no de esta creación, </a:t>
            </a:r>
            <a:r>
              <a:rPr lang="es-ES" sz="2350" dirty="0">
                <a:solidFill>
                  <a:srgbClr val="FFFF00"/>
                </a:solidFill>
                <a:latin typeface="Arial" pitchFamily="34" charset="0"/>
                <a:cs typeface="Arial" pitchFamily="34" charset="0"/>
              </a:rPr>
              <a:t>y no por sangre de machos cabríos ni de becerros, </a:t>
            </a:r>
            <a:r>
              <a:rPr lang="es-ES" sz="2350" u="sng" dirty="0">
                <a:solidFill>
                  <a:srgbClr val="FFFF00"/>
                </a:solidFill>
                <a:latin typeface="Arial" pitchFamily="34" charset="0"/>
                <a:cs typeface="Arial" pitchFamily="34" charset="0"/>
              </a:rPr>
              <a:t>sino por su propia sangre</a:t>
            </a:r>
            <a:r>
              <a:rPr lang="es-ES" sz="2350" dirty="0">
                <a:solidFill>
                  <a:srgbClr val="FFFF00"/>
                </a:solidFill>
                <a:latin typeface="Arial" pitchFamily="34" charset="0"/>
                <a:cs typeface="Arial" pitchFamily="34" charset="0"/>
              </a:rPr>
              <a:t>,</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entró una vez para siempre en el Lugar Santísimo, </a:t>
            </a:r>
            <a:r>
              <a:rPr lang="es-ES" sz="2350" dirty="0">
                <a:solidFill>
                  <a:srgbClr val="FFFF00"/>
                </a:solidFill>
                <a:latin typeface="Arial" pitchFamily="34" charset="0"/>
                <a:cs typeface="Arial" pitchFamily="34" charset="0"/>
              </a:rPr>
              <a:t>habiendo obtenido eterna redención. </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Tree>
    <p:extLst>
      <p:ext uri="{BB962C8B-B14F-4D97-AF65-F5344CB8AC3E}">
        <p14:creationId xmlns:p14="http://schemas.microsoft.com/office/powerpoint/2010/main" val="1549448220"/>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Mas éste, por cuanto permanece para siempre, </a:t>
            </a:r>
            <a:r>
              <a:rPr lang="es-ES" sz="2300" dirty="0">
                <a:solidFill>
                  <a:srgbClr val="00B0F0"/>
                </a:solidFill>
                <a:latin typeface="Arial" pitchFamily="34" charset="0"/>
                <a:cs typeface="Arial" pitchFamily="34" charset="0"/>
              </a:rPr>
              <a:t>tiene un sacerdocio inmutable;</a:t>
            </a:r>
            <a:r>
              <a:rPr lang="es-ES" sz="2300" dirty="0">
                <a:solidFill>
                  <a:schemeClr val="bg1"/>
                </a:solidFill>
                <a:latin typeface="Arial" pitchFamily="34" charset="0"/>
                <a:cs typeface="Arial" pitchFamily="34" charset="0"/>
              </a:rPr>
              <a:t> </a:t>
            </a:r>
            <a:r>
              <a:rPr lang="es-ES" sz="2300" dirty="0">
                <a:solidFill>
                  <a:srgbClr val="92D050"/>
                </a:solidFill>
                <a:latin typeface="Arial" pitchFamily="34" charset="0"/>
                <a:cs typeface="Arial" pitchFamily="34" charset="0"/>
              </a:rPr>
              <a:t>por lo cual puede también salvar perpetuamente a los que por él</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se acercan a Dios, </a:t>
            </a:r>
            <a:r>
              <a:rPr lang="es-ES" sz="2300" dirty="0">
                <a:solidFill>
                  <a:schemeClr val="bg1"/>
                </a:solidFill>
                <a:latin typeface="Arial" pitchFamily="34" charset="0"/>
                <a:cs typeface="Arial" pitchFamily="34" charset="0"/>
              </a:rPr>
              <a:t>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3347864" y="-5318"/>
            <a:ext cx="2451057"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Efesios 2:18</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0" y="404664"/>
            <a:ext cx="9144000" cy="733534"/>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Porque por medio de él los unos y los otros tenemos entrada por un mismo Espíritu al Padre. </a:t>
            </a:r>
          </a:p>
        </p:txBody>
      </p:sp>
      <p:sp>
        <p:nvSpPr>
          <p:cNvPr id="12" name="1 CuadroTexto">
            <a:extLst>
              <a:ext uri="{FF2B5EF4-FFF2-40B4-BE49-F238E27FC236}">
                <a16:creationId xmlns:a16="http://schemas.microsoft.com/office/drawing/2014/main" id="{599431AA-B10A-4781-8AE3-709CC3CCB6B0}"/>
              </a:ext>
            </a:extLst>
          </p:cNvPr>
          <p:cNvSpPr txBox="1"/>
          <p:nvPr/>
        </p:nvSpPr>
        <p:spPr>
          <a:xfrm>
            <a:off x="863158" y="1330553"/>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9:11, 12</a:t>
            </a:r>
          </a:p>
        </p:txBody>
      </p:sp>
      <p:sp>
        <p:nvSpPr>
          <p:cNvPr id="13" name="2 CuadroTexto">
            <a:extLst>
              <a:ext uri="{FF2B5EF4-FFF2-40B4-BE49-F238E27FC236}">
                <a16:creationId xmlns:a16="http://schemas.microsoft.com/office/drawing/2014/main" id="{65E8498D-95AB-4CCA-B31D-69F26852A977}"/>
              </a:ext>
            </a:extLst>
          </p:cNvPr>
          <p:cNvSpPr txBox="1"/>
          <p:nvPr/>
        </p:nvSpPr>
        <p:spPr>
          <a:xfrm>
            <a:off x="-36512" y="1858853"/>
            <a:ext cx="5145388" cy="3298339"/>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Pero estando ya presente Cristo, sumo sacerdote de los bienes venideros,</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por el más amplio y más perfecto tabernáculo, no hecho de manos, es decir, no de esta creación, </a:t>
            </a:r>
            <a:r>
              <a:rPr lang="es-ES" sz="2350" dirty="0">
                <a:solidFill>
                  <a:srgbClr val="FFFF00"/>
                </a:solidFill>
                <a:latin typeface="Arial" pitchFamily="34" charset="0"/>
                <a:cs typeface="Arial" pitchFamily="34" charset="0"/>
              </a:rPr>
              <a:t>y no por sangre de machos cabríos ni de becerros, </a:t>
            </a:r>
            <a:r>
              <a:rPr lang="es-ES" sz="2350" u="sng" dirty="0">
                <a:solidFill>
                  <a:srgbClr val="FFFF00"/>
                </a:solidFill>
                <a:latin typeface="Arial" pitchFamily="34" charset="0"/>
                <a:cs typeface="Arial" pitchFamily="34" charset="0"/>
              </a:rPr>
              <a:t>sino por su propia sangre</a:t>
            </a:r>
            <a:r>
              <a:rPr lang="es-ES" sz="2350" dirty="0">
                <a:solidFill>
                  <a:srgbClr val="FFFF00"/>
                </a:solidFill>
                <a:latin typeface="Arial" pitchFamily="34" charset="0"/>
                <a:cs typeface="Arial" pitchFamily="34" charset="0"/>
              </a:rPr>
              <a:t>,</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entró una vez para siempre en el Lugar Santísimo, </a:t>
            </a:r>
            <a:r>
              <a:rPr lang="es-ES" sz="2350" dirty="0">
                <a:solidFill>
                  <a:srgbClr val="FFFF00"/>
                </a:solidFill>
                <a:latin typeface="Arial" pitchFamily="34" charset="0"/>
                <a:cs typeface="Arial" pitchFamily="34" charset="0"/>
              </a:rPr>
              <a:t>habiendo obtenido eterna redención. </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Tree>
    <p:extLst>
      <p:ext uri="{BB962C8B-B14F-4D97-AF65-F5344CB8AC3E}">
        <p14:creationId xmlns:p14="http://schemas.microsoft.com/office/powerpoint/2010/main" val="2806612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Mas éste, por cuanto permanece para siempre, </a:t>
            </a:r>
            <a:r>
              <a:rPr lang="es-ES" sz="2300" dirty="0">
                <a:solidFill>
                  <a:srgbClr val="00B0F0"/>
                </a:solidFill>
                <a:latin typeface="Arial" pitchFamily="34" charset="0"/>
                <a:cs typeface="Arial" pitchFamily="34" charset="0"/>
              </a:rPr>
              <a:t>tiene un sacerdocio inmutable;</a:t>
            </a:r>
            <a:r>
              <a:rPr lang="es-ES" sz="2300" dirty="0">
                <a:solidFill>
                  <a:schemeClr val="bg1"/>
                </a:solidFill>
                <a:latin typeface="Arial" pitchFamily="34" charset="0"/>
                <a:cs typeface="Arial" pitchFamily="34" charset="0"/>
              </a:rPr>
              <a:t> </a:t>
            </a:r>
            <a:r>
              <a:rPr lang="es-ES" sz="2300" dirty="0">
                <a:solidFill>
                  <a:srgbClr val="92D050"/>
                </a:solidFill>
                <a:latin typeface="Arial" pitchFamily="34" charset="0"/>
                <a:cs typeface="Arial" pitchFamily="34" charset="0"/>
              </a:rPr>
              <a:t>por lo cual puede también salvar perpetuamente a los que por él</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se acercan a Dios, </a:t>
            </a:r>
            <a:r>
              <a:rPr lang="es-ES" sz="2300" dirty="0">
                <a:solidFill>
                  <a:schemeClr val="bg1"/>
                </a:solidFill>
                <a:latin typeface="Arial" pitchFamily="34" charset="0"/>
                <a:cs typeface="Arial" pitchFamily="34" charset="0"/>
              </a:rPr>
              <a:t>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3347864" y="-5318"/>
            <a:ext cx="2451057"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Efesios 2:18</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0" y="404664"/>
            <a:ext cx="9144000"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por medio de él </a:t>
            </a:r>
            <a:r>
              <a:rPr lang="es-ES" sz="2400" dirty="0">
                <a:solidFill>
                  <a:schemeClr val="bg1"/>
                </a:solidFill>
                <a:latin typeface="Arial" pitchFamily="34" charset="0"/>
                <a:cs typeface="Arial" pitchFamily="34" charset="0"/>
              </a:rPr>
              <a:t>los unos y los otros tenemos entrada por un mismo Espíritu al Padre. </a:t>
            </a:r>
          </a:p>
        </p:txBody>
      </p:sp>
      <p:sp>
        <p:nvSpPr>
          <p:cNvPr id="12" name="1 CuadroTexto">
            <a:extLst>
              <a:ext uri="{FF2B5EF4-FFF2-40B4-BE49-F238E27FC236}">
                <a16:creationId xmlns:a16="http://schemas.microsoft.com/office/drawing/2014/main" id="{599431AA-B10A-4781-8AE3-709CC3CCB6B0}"/>
              </a:ext>
            </a:extLst>
          </p:cNvPr>
          <p:cNvSpPr txBox="1"/>
          <p:nvPr/>
        </p:nvSpPr>
        <p:spPr>
          <a:xfrm>
            <a:off x="863158" y="1330553"/>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9:11, 12</a:t>
            </a:r>
          </a:p>
        </p:txBody>
      </p:sp>
      <p:sp>
        <p:nvSpPr>
          <p:cNvPr id="13" name="2 CuadroTexto">
            <a:extLst>
              <a:ext uri="{FF2B5EF4-FFF2-40B4-BE49-F238E27FC236}">
                <a16:creationId xmlns:a16="http://schemas.microsoft.com/office/drawing/2014/main" id="{65E8498D-95AB-4CCA-B31D-69F26852A977}"/>
              </a:ext>
            </a:extLst>
          </p:cNvPr>
          <p:cNvSpPr txBox="1"/>
          <p:nvPr/>
        </p:nvSpPr>
        <p:spPr>
          <a:xfrm>
            <a:off x="-36512" y="1858853"/>
            <a:ext cx="5145388" cy="3298339"/>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Pero estando ya presente Cristo, sumo sacerdote de los bienes venideros,</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por el más amplio y más perfecto tabernáculo, no hecho de manos, es decir, no de esta creación, </a:t>
            </a:r>
            <a:r>
              <a:rPr lang="es-ES" sz="2350" dirty="0">
                <a:solidFill>
                  <a:srgbClr val="FFFF00"/>
                </a:solidFill>
                <a:latin typeface="Arial" pitchFamily="34" charset="0"/>
                <a:cs typeface="Arial" pitchFamily="34" charset="0"/>
              </a:rPr>
              <a:t>y no por sangre de machos cabríos ni de becerros, </a:t>
            </a:r>
            <a:r>
              <a:rPr lang="es-ES" sz="2350" u="sng" dirty="0">
                <a:solidFill>
                  <a:srgbClr val="FFFF00"/>
                </a:solidFill>
                <a:latin typeface="Arial" pitchFamily="34" charset="0"/>
                <a:cs typeface="Arial" pitchFamily="34" charset="0"/>
              </a:rPr>
              <a:t>sino por su propia sangre</a:t>
            </a:r>
            <a:r>
              <a:rPr lang="es-ES" sz="2350" dirty="0">
                <a:solidFill>
                  <a:srgbClr val="FFFF00"/>
                </a:solidFill>
                <a:latin typeface="Arial" pitchFamily="34" charset="0"/>
                <a:cs typeface="Arial" pitchFamily="34" charset="0"/>
              </a:rPr>
              <a:t>,</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entró una vez para siempre en el Lugar Santísimo, </a:t>
            </a:r>
            <a:r>
              <a:rPr lang="es-ES" sz="2350" dirty="0">
                <a:solidFill>
                  <a:srgbClr val="FFFF00"/>
                </a:solidFill>
                <a:latin typeface="Arial" pitchFamily="34" charset="0"/>
                <a:cs typeface="Arial" pitchFamily="34" charset="0"/>
              </a:rPr>
              <a:t>habiendo obtenido eterna redención. </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Tree>
    <p:extLst>
      <p:ext uri="{BB962C8B-B14F-4D97-AF65-F5344CB8AC3E}">
        <p14:creationId xmlns:p14="http://schemas.microsoft.com/office/powerpoint/2010/main" val="3000223401"/>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Mas éste, por cuanto permanece para siempre, </a:t>
            </a:r>
            <a:r>
              <a:rPr lang="es-ES" sz="2300" dirty="0">
                <a:solidFill>
                  <a:srgbClr val="00B0F0"/>
                </a:solidFill>
                <a:latin typeface="Arial" pitchFamily="34" charset="0"/>
                <a:cs typeface="Arial" pitchFamily="34" charset="0"/>
              </a:rPr>
              <a:t>tiene un sacerdocio inmutable;</a:t>
            </a:r>
            <a:r>
              <a:rPr lang="es-ES" sz="2300" dirty="0">
                <a:solidFill>
                  <a:schemeClr val="bg1"/>
                </a:solidFill>
                <a:latin typeface="Arial" pitchFamily="34" charset="0"/>
                <a:cs typeface="Arial" pitchFamily="34" charset="0"/>
              </a:rPr>
              <a:t> </a:t>
            </a:r>
            <a:r>
              <a:rPr lang="es-ES" sz="2300" dirty="0">
                <a:solidFill>
                  <a:srgbClr val="92D050"/>
                </a:solidFill>
                <a:latin typeface="Arial" pitchFamily="34" charset="0"/>
                <a:cs typeface="Arial" pitchFamily="34" charset="0"/>
              </a:rPr>
              <a:t>por lo cual puede también salvar perpetuamente a los que por él</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se acercan a Dios, </a:t>
            </a:r>
            <a:r>
              <a:rPr lang="es-ES" sz="2300" dirty="0">
                <a:solidFill>
                  <a:schemeClr val="bg1"/>
                </a:solidFill>
                <a:latin typeface="Arial" pitchFamily="34" charset="0"/>
                <a:cs typeface="Arial" pitchFamily="34" charset="0"/>
              </a:rPr>
              <a:t>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3347864" y="-5318"/>
            <a:ext cx="2451057"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Efesios 2:18</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0" y="404664"/>
            <a:ext cx="9144000"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por medio de él </a:t>
            </a:r>
            <a:r>
              <a:rPr lang="es-ES" sz="2400" dirty="0">
                <a:solidFill>
                  <a:srgbClr val="00B0F0"/>
                </a:solidFill>
                <a:latin typeface="Arial" pitchFamily="34" charset="0"/>
                <a:cs typeface="Arial" pitchFamily="34" charset="0"/>
              </a:rPr>
              <a:t>los unos y los otros tenemos entrada por un mismo Espíritu al Padre. </a:t>
            </a:r>
          </a:p>
        </p:txBody>
      </p:sp>
      <p:sp>
        <p:nvSpPr>
          <p:cNvPr id="12" name="1 CuadroTexto">
            <a:extLst>
              <a:ext uri="{FF2B5EF4-FFF2-40B4-BE49-F238E27FC236}">
                <a16:creationId xmlns:a16="http://schemas.microsoft.com/office/drawing/2014/main" id="{599431AA-B10A-4781-8AE3-709CC3CCB6B0}"/>
              </a:ext>
            </a:extLst>
          </p:cNvPr>
          <p:cNvSpPr txBox="1"/>
          <p:nvPr/>
        </p:nvSpPr>
        <p:spPr>
          <a:xfrm>
            <a:off x="863158" y="1330553"/>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9:11, 12</a:t>
            </a:r>
          </a:p>
        </p:txBody>
      </p:sp>
      <p:sp>
        <p:nvSpPr>
          <p:cNvPr id="13" name="2 CuadroTexto">
            <a:extLst>
              <a:ext uri="{FF2B5EF4-FFF2-40B4-BE49-F238E27FC236}">
                <a16:creationId xmlns:a16="http://schemas.microsoft.com/office/drawing/2014/main" id="{65E8498D-95AB-4CCA-B31D-69F26852A977}"/>
              </a:ext>
            </a:extLst>
          </p:cNvPr>
          <p:cNvSpPr txBox="1"/>
          <p:nvPr/>
        </p:nvSpPr>
        <p:spPr>
          <a:xfrm>
            <a:off x="-36512" y="1858853"/>
            <a:ext cx="5145388" cy="3298339"/>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Pero estando ya presente Cristo, sumo sacerdote de los bienes venideros,</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por el más amplio y más perfecto tabernáculo, no hecho de manos, es decir, no de esta creación, </a:t>
            </a:r>
            <a:r>
              <a:rPr lang="es-ES" sz="2350" dirty="0">
                <a:solidFill>
                  <a:srgbClr val="FFFF00"/>
                </a:solidFill>
                <a:latin typeface="Arial" pitchFamily="34" charset="0"/>
                <a:cs typeface="Arial" pitchFamily="34" charset="0"/>
              </a:rPr>
              <a:t>y no por sangre de machos cabríos ni de becerros, </a:t>
            </a:r>
            <a:r>
              <a:rPr lang="es-ES" sz="2350" u="sng" dirty="0">
                <a:solidFill>
                  <a:srgbClr val="FFFF00"/>
                </a:solidFill>
                <a:latin typeface="Arial" pitchFamily="34" charset="0"/>
                <a:cs typeface="Arial" pitchFamily="34" charset="0"/>
              </a:rPr>
              <a:t>sino por su propia sangre</a:t>
            </a:r>
            <a:r>
              <a:rPr lang="es-ES" sz="2350" dirty="0">
                <a:solidFill>
                  <a:srgbClr val="FFFF00"/>
                </a:solidFill>
                <a:latin typeface="Arial" pitchFamily="34" charset="0"/>
                <a:cs typeface="Arial" pitchFamily="34" charset="0"/>
              </a:rPr>
              <a:t>,</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entró una vez para siempre en el Lugar Santísimo, </a:t>
            </a:r>
            <a:r>
              <a:rPr lang="es-ES" sz="2350" dirty="0">
                <a:solidFill>
                  <a:srgbClr val="FFFF00"/>
                </a:solidFill>
                <a:latin typeface="Arial" pitchFamily="34" charset="0"/>
                <a:cs typeface="Arial" pitchFamily="34" charset="0"/>
              </a:rPr>
              <a:t>habiendo obtenido eterna redención. </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Tree>
    <p:extLst>
      <p:ext uri="{BB962C8B-B14F-4D97-AF65-F5344CB8AC3E}">
        <p14:creationId xmlns:p14="http://schemas.microsoft.com/office/powerpoint/2010/main" val="3548137406"/>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Mas éste, por cuanto permanece para siempre, </a:t>
            </a:r>
            <a:r>
              <a:rPr lang="es-ES" sz="2300" dirty="0">
                <a:solidFill>
                  <a:srgbClr val="00B0F0"/>
                </a:solidFill>
                <a:latin typeface="Arial" pitchFamily="34" charset="0"/>
                <a:cs typeface="Arial" pitchFamily="34" charset="0"/>
              </a:rPr>
              <a:t>tiene un sacerdocio inmutable;</a:t>
            </a:r>
            <a:r>
              <a:rPr lang="es-ES" sz="2300" dirty="0">
                <a:solidFill>
                  <a:schemeClr val="bg1"/>
                </a:solidFill>
                <a:latin typeface="Arial" pitchFamily="34" charset="0"/>
                <a:cs typeface="Arial" pitchFamily="34" charset="0"/>
              </a:rPr>
              <a:t> </a:t>
            </a:r>
            <a:r>
              <a:rPr lang="es-ES" sz="2300" dirty="0">
                <a:solidFill>
                  <a:srgbClr val="92D050"/>
                </a:solidFill>
                <a:latin typeface="Arial" pitchFamily="34" charset="0"/>
                <a:cs typeface="Arial" pitchFamily="34" charset="0"/>
              </a:rPr>
              <a:t>por lo cual puede también salvar perpetuamente a los que por él</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se acercan a Dios, </a:t>
            </a:r>
            <a:r>
              <a:rPr lang="es-ES" sz="2300" dirty="0">
                <a:solidFill>
                  <a:schemeClr val="bg1"/>
                </a:solidFill>
                <a:latin typeface="Arial" pitchFamily="34" charset="0"/>
                <a:cs typeface="Arial" pitchFamily="34" charset="0"/>
              </a:rPr>
              <a:t>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3347864" y="-5318"/>
            <a:ext cx="2451057"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Efesios 2:18</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0" y="404664"/>
            <a:ext cx="9144000"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por medio de él </a:t>
            </a:r>
            <a:r>
              <a:rPr lang="es-ES" sz="2400" dirty="0">
                <a:solidFill>
                  <a:srgbClr val="00B0F0"/>
                </a:solidFill>
                <a:latin typeface="Arial" pitchFamily="34" charset="0"/>
                <a:cs typeface="Arial" pitchFamily="34" charset="0"/>
              </a:rPr>
              <a:t>los unos y los otros tenemos entrada por un mismo Espíritu al Padre. </a:t>
            </a:r>
          </a:p>
        </p:txBody>
      </p:sp>
      <p:sp>
        <p:nvSpPr>
          <p:cNvPr id="12" name="1 CuadroTexto">
            <a:extLst>
              <a:ext uri="{FF2B5EF4-FFF2-40B4-BE49-F238E27FC236}">
                <a16:creationId xmlns:a16="http://schemas.microsoft.com/office/drawing/2014/main" id="{599431AA-B10A-4781-8AE3-709CC3CCB6B0}"/>
              </a:ext>
            </a:extLst>
          </p:cNvPr>
          <p:cNvSpPr txBox="1"/>
          <p:nvPr/>
        </p:nvSpPr>
        <p:spPr>
          <a:xfrm>
            <a:off x="907241" y="1052736"/>
            <a:ext cx="3260637"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6:18-20</a:t>
            </a:r>
          </a:p>
        </p:txBody>
      </p:sp>
      <p:sp>
        <p:nvSpPr>
          <p:cNvPr id="13" name="2 CuadroTexto">
            <a:extLst>
              <a:ext uri="{FF2B5EF4-FFF2-40B4-BE49-F238E27FC236}">
                <a16:creationId xmlns:a16="http://schemas.microsoft.com/office/drawing/2014/main" id="{65E8498D-95AB-4CCA-B31D-69F26852A977}"/>
              </a:ext>
            </a:extLst>
          </p:cNvPr>
          <p:cNvSpPr txBox="1"/>
          <p:nvPr/>
        </p:nvSpPr>
        <p:spPr>
          <a:xfrm>
            <a:off x="-36512" y="1484784"/>
            <a:ext cx="5112568" cy="3939540"/>
          </a:xfrm>
          <a:prstGeom prst="rect">
            <a:avLst/>
          </a:prstGeom>
          <a:noFill/>
        </p:spPr>
        <p:txBody>
          <a:bodyPr wrap="square" rtlCol="0">
            <a:spAutoFit/>
          </a:bodyPr>
          <a:lstStyle/>
          <a:p>
            <a:pPr algn="ctr">
              <a:lnSpc>
                <a:spcPts val="2500"/>
              </a:lnSpc>
            </a:pPr>
            <a:r>
              <a:rPr lang="es-ES" sz="2350" dirty="0">
                <a:solidFill>
                  <a:schemeClr val="bg1"/>
                </a:solidFill>
                <a:latin typeface="Arial" pitchFamily="34" charset="0"/>
                <a:cs typeface="Arial" pitchFamily="34" charset="0"/>
              </a:rPr>
              <a:t>Para que por dos cosas inmutables, en las cuales es imposible que Dios mienta, tengamos un fortísimo consuelo los que hemos acudido para asirnos de la esperanza puesta delante de nosotros. La cual tenemos como segura y firme ancla del alma, y que penetra hasta dentro del velo, donde Jesús entró por nosotros como precursor, hecho sumo sacerdote para siempre  según el orden de Melquisedec.</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Tree>
    <p:extLst>
      <p:ext uri="{BB962C8B-B14F-4D97-AF65-F5344CB8AC3E}">
        <p14:creationId xmlns:p14="http://schemas.microsoft.com/office/powerpoint/2010/main" val="1084679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Mas éste, por cuanto permanece para siempre, </a:t>
            </a:r>
            <a:r>
              <a:rPr lang="es-ES" sz="2300" dirty="0">
                <a:solidFill>
                  <a:srgbClr val="00B0F0"/>
                </a:solidFill>
                <a:latin typeface="Arial" pitchFamily="34" charset="0"/>
                <a:cs typeface="Arial" pitchFamily="34" charset="0"/>
              </a:rPr>
              <a:t>tiene un sacerdocio inmutable;</a:t>
            </a:r>
            <a:r>
              <a:rPr lang="es-ES" sz="2300" dirty="0">
                <a:solidFill>
                  <a:schemeClr val="bg1"/>
                </a:solidFill>
                <a:latin typeface="Arial" pitchFamily="34" charset="0"/>
                <a:cs typeface="Arial" pitchFamily="34" charset="0"/>
              </a:rPr>
              <a:t> </a:t>
            </a:r>
            <a:r>
              <a:rPr lang="es-ES" sz="2300" dirty="0">
                <a:solidFill>
                  <a:srgbClr val="92D050"/>
                </a:solidFill>
                <a:latin typeface="Arial" pitchFamily="34" charset="0"/>
                <a:cs typeface="Arial" pitchFamily="34" charset="0"/>
              </a:rPr>
              <a:t>por lo cual puede también salvar perpetuamente a los que por él</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se acercan a Dios, </a:t>
            </a:r>
            <a:r>
              <a:rPr lang="es-ES" sz="2300" dirty="0">
                <a:solidFill>
                  <a:schemeClr val="bg1"/>
                </a:solidFill>
                <a:latin typeface="Arial" pitchFamily="34" charset="0"/>
                <a:cs typeface="Arial" pitchFamily="34" charset="0"/>
              </a:rPr>
              <a:t>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3347864" y="-5318"/>
            <a:ext cx="2451057"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Efesios 2:18</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0" y="404664"/>
            <a:ext cx="9144000"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por medio de él </a:t>
            </a:r>
            <a:r>
              <a:rPr lang="es-ES" sz="2400" dirty="0">
                <a:solidFill>
                  <a:srgbClr val="00B0F0"/>
                </a:solidFill>
                <a:latin typeface="Arial" pitchFamily="34" charset="0"/>
                <a:cs typeface="Arial" pitchFamily="34" charset="0"/>
              </a:rPr>
              <a:t>los unos y los otros tenemos entrada por un mismo Espíritu al Padre. </a:t>
            </a:r>
          </a:p>
        </p:txBody>
      </p:sp>
      <p:sp>
        <p:nvSpPr>
          <p:cNvPr id="12" name="1 CuadroTexto">
            <a:extLst>
              <a:ext uri="{FF2B5EF4-FFF2-40B4-BE49-F238E27FC236}">
                <a16:creationId xmlns:a16="http://schemas.microsoft.com/office/drawing/2014/main" id="{599431AA-B10A-4781-8AE3-709CC3CCB6B0}"/>
              </a:ext>
            </a:extLst>
          </p:cNvPr>
          <p:cNvSpPr txBox="1"/>
          <p:nvPr/>
        </p:nvSpPr>
        <p:spPr>
          <a:xfrm>
            <a:off x="907241" y="1052736"/>
            <a:ext cx="3260637"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6:18-20</a:t>
            </a:r>
          </a:p>
        </p:txBody>
      </p:sp>
      <p:sp>
        <p:nvSpPr>
          <p:cNvPr id="13" name="2 CuadroTexto">
            <a:extLst>
              <a:ext uri="{FF2B5EF4-FFF2-40B4-BE49-F238E27FC236}">
                <a16:creationId xmlns:a16="http://schemas.microsoft.com/office/drawing/2014/main" id="{65E8498D-95AB-4CCA-B31D-69F26852A977}"/>
              </a:ext>
            </a:extLst>
          </p:cNvPr>
          <p:cNvSpPr txBox="1"/>
          <p:nvPr/>
        </p:nvSpPr>
        <p:spPr>
          <a:xfrm>
            <a:off x="-36512" y="1484784"/>
            <a:ext cx="5112568" cy="3939540"/>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Para que por dos cosas inmutables, en las cuales es imposible que Dios mienta,</a:t>
            </a:r>
            <a:r>
              <a:rPr lang="es-ES" sz="2350" dirty="0">
                <a:solidFill>
                  <a:schemeClr val="bg1"/>
                </a:solidFill>
                <a:latin typeface="Arial" pitchFamily="34" charset="0"/>
                <a:cs typeface="Arial" pitchFamily="34" charset="0"/>
              </a:rPr>
              <a:t> tengamos un fortísimo consuelo los que hemos acudido para asirnos de la esperanza puesta delante de nosotros. La cual tenemos como segura y firme ancla del alma, y que penetra hasta dentro del velo, donde Jesús entró por nosotros como precursor, hecho sumo sacerdote para siempre  según el orden de Melquisedec.</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Tree>
    <p:extLst>
      <p:ext uri="{BB962C8B-B14F-4D97-AF65-F5344CB8AC3E}">
        <p14:creationId xmlns:p14="http://schemas.microsoft.com/office/powerpoint/2010/main" val="672744544"/>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Mas éste, por cuanto permanece para siempre, </a:t>
            </a:r>
            <a:r>
              <a:rPr lang="es-ES" sz="2300" dirty="0">
                <a:solidFill>
                  <a:srgbClr val="00B0F0"/>
                </a:solidFill>
                <a:latin typeface="Arial" pitchFamily="34" charset="0"/>
                <a:cs typeface="Arial" pitchFamily="34" charset="0"/>
              </a:rPr>
              <a:t>tiene un sacerdocio inmutable;</a:t>
            </a:r>
            <a:r>
              <a:rPr lang="es-ES" sz="2300" dirty="0">
                <a:solidFill>
                  <a:schemeClr val="bg1"/>
                </a:solidFill>
                <a:latin typeface="Arial" pitchFamily="34" charset="0"/>
                <a:cs typeface="Arial" pitchFamily="34" charset="0"/>
              </a:rPr>
              <a:t> </a:t>
            </a:r>
            <a:r>
              <a:rPr lang="es-ES" sz="2300" dirty="0">
                <a:solidFill>
                  <a:srgbClr val="92D050"/>
                </a:solidFill>
                <a:latin typeface="Arial" pitchFamily="34" charset="0"/>
                <a:cs typeface="Arial" pitchFamily="34" charset="0"/>
              </a:rPr>
              <a:t>por lo cual puede también salvar perpetuamente a los que por él</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se acercan a Dios, </a:t>
            </a:r>
            <a:r>
              <a:rPr lang="es-ES" sz="2300" dirty="0">
                <a:solidFill>
                  <a:schemeClr val="bg1"/>
                </a:solidFill>
                <a:latin typeface="Arial" pitchFamily="34" charset="0"/>
                <a:cs typeface="Arial" pitchFamily="34" charset="0"/>
              </a:rPr>
              <a:t>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3347864" y="-5318"/>
            <a:ext cx="2451057"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Efesios 2:18</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0" y="404664"/>
            <a:ext cx="9144000"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por medio de él </a:t>
            </a:r>
            <a:r>
              <a:rPr lang="es-ES" sz="2400" dirty="0">
                <a:solidFill>
                  <a:srgbClr val="00B0F0"/>
                </a:solidFill>
                <a:latin typeface="Arial" pitchFamily="34" charset="0"/>
                <a:cs typeface="Arial" pitchFamily="34" charset="0"/>
              </a:rPr>
              <a:t>los unos y los otros tenemos entrada por un mismo Espíritu al Padre. </a:t>
            </a:r>
          </a:p>
        </p:txBody>
      </p:sp>
      <p:sp>
        <p:nvSpPr>
          <p:cNvPr id="12" name="1 CuadroTexto">
            <a:extLst>
              <a:ext uri="{FF2B5EF4-FFF2-40B4-BE49-F238E27FC236}">
                <a16:creationId xmlns:a16="http://schemas.microsoft.com/office/drawing/2014/main" id="{599431AA-B10A-4781-8AE3-709CC3CCB6B0}"/>
              </a:ext>
            </a:extLst>
          </p:cNvPr>
          <p:cNvSpPr txBox="1"/>
          <p:nvPr/>
        </p:nvSpPr>
        <p:spPr>
          <a:xfrm>
            <a:off x="907241" y="1052736"/>
            <a:ext cx="3260637"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6:18-20</a:t>
            </a:r>
          </a:p>
        </p:txBody>
      </p:sp>
      <p:sp>
        <p:nvSpPr>
          <p:cNvPr id="13" name="2 CuadroTexto">
            <a:extLst>
              <a:ext uri="{FF2B5EF4-FFF2-40B4-BE49-F238E27FC236}">
                <a16:creationId xmlns:a16="http://schemas.microsoft.com/office/drawing/2014/main" id="{65E8498D-95AB-4CCA-B31D-69F26852A977}"/>
              </a:ext>
            </a:extLst>
          </p:cNvPr>
          <p:cNvSpPr txBox="1"/>
          <p:nvPr/>
        </p:nvSpPr>
        <p:spPr>
          <a:xfrm>
            <a:off x="-36512" y="1484784"/>
            <a:ext cx="5112568" cy="3939540"/>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Para que por dos cosas inmutables, en las cuales es imposible que Dios mienta,</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tengamos un fortísimo consuelo </a:t>
            </a:r>
            <a:r>
              <a:rPr lang="es-ES" sz="2350" dirty="0">
                <a:solidFill>
                  <a:schemeClr val="bg1"/>
                </a:solidFill>
                <a:latin typeface="Arial" pitchFamily="34" charset="0"/>
                <a:cs typeface="Arial" pitchFamily="34" charset="0"/>
              </a:rPr>
              <a:t>los que hemos acudido para asirnos de la esperanza puesta delante de nosotros. La cual tenemos como segura y firme ancla del alma, y que penetra hasta dentro del velo, donde Jesús entró por nosotros como precursor, hecho sumo sacerdote para siempre  según el orden de Melquisedec.</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Tree>
    <p:extLst>
      <p:ext uri="{BB962C8B-B14F-4D97-AF65-F5344CB8AC3E}">
        <p14:creationId xmlns:p14="http://schemas.microsoft.com/office/powerpoint/2010/main" val="3253337334"/>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Mas éste, por cuanto permanece para siempre, </a:t>
            </a:r>
            <a:r>
              <a:rPr lang="es-ES" sz="2300" dirty="0">
                <a:solidFill>
                  <a:srgbClr val="00B0F0"/>
                </a:solidFill>
                <a:latin typeface="Arial" pitchFamily="34" charset="0"/>
                <a:cs typeface="Arial" pitchFamily="34" charset="0"/>
              </a:rPr>
              <a:t>tiene un sacerdocio inmutable;</a:t>
            </a:r>
            <a:r>
              <a:rPr lang="es-ES" sz="2300" dirty="0">
                <a:solidFill>
                  <a:schemeClr val="bg1"/>
                </a:solidFill>
                <a:latin typeface="Arial" pitchFamily="34" charset="0"/>
                <a:cs typeface="Arial" pitchFamily="34" charset="0"/>
              </a:rPr>
              <a:t> </a:t>
            </a:r>
            <a:r>
              <a:rPr lang="es-ES" sz="2300" dirty="0">
                <a:solidFill>
                  <a:srgbClr val="92D050"/>
                </a:solidFill>
                <a:latin typeface="Arial" pitchFamily="34" charset="0"/>
                <a:cs typeface="Arial" pitchFamily="34" charset="0"/>
              </a:rPr>
              <a:t>por lo cual puede también salvar perpetuamente a los que por él</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se acercan a Dios, </a:t>
            </a:r>
            <a:r>
              <a:rPr lang="es-ES" sz="2300" dirty="0">
                <a:solidFill>
                  <a:schemeClr val="bg1"/>
                </a:solidFill>
                <a:latin typeface="Arial" pitchFamily="34" charset="0"/>
                <a:cs typeface="Arial" pitchFamily="34" charset="0"/>
              </a:rPr>
              <a:t>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3347864" y="-5318"/>
            <a:ext cx="2451057"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Efesios 2:18</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0" y="404664"/>
            <a:ext cx="9144000"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por medio de él </a:t>
            </a:r>
            <a:r>
              <a:rPr lang="es-ES" sz="2400" dirty="0">
                <a:solidFill>
                  <a:srgbClr val="00B0F0"/>
                </a:solidFill>
                <a:latin typeface="Arial" pitchFamily="34" charset="0"/>
                <a:cs typeface="Arial" pitchFamily="34" charset="0"/>
              </a:rPr>
              <a:t>los unos y los otros tenemos entrada por un mismo Espíritu al Padre. </a:t>
            </a:r>
          </a:p>
        </p:txBody>
      </p:sp>
      <p:sp>
        <p:nvSpPr>
          <p:cNvPr id="12" name="1 CuadroTexto">
            <a:extLst>
              <a:ext uri="{FF2B5EF4-FFF2-40B4-BE49-F238E27FC236}">
                <a16:creationId xmlns:a16="http://schemas.microsoft.com/office/drawing/2014/main" id="{599431AA-B10A-4781-8AE3-709CC3CCB6B0}"/>
              </a:ext>
            </a:extLst>
          </p:cNvPr>
          <p:cNvSpPr txBox="1"/>
          <p:nvPr/>
        </p:nvSpPr>
        <p:spPr>
          <a:xfrm>
            <a:off x="907241" y="1052736"/>
            <a:ext cx="3260637"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6:18-20</a:t>
            </a:r>
          </a:p>
        </p:txBody>
      </p:sp>
      <p:sp>
        <p:nvSpPr>
          <p:cNvPr id="13" name="2 CuadroTexto">
            <a:extLst>
              <a:ext uri="{FF2B5EF4-FFF2-40B4-BE49-F238E27FC236}">
                <a16:creationId xmlns:a16="http://schemas.microsoft.com/office/drawing/2014/main" id="{65E8498D-95AB-4CCA-B31D-69F26852A977}"/>
              </a:ext>
            </a:extLst>
          </p:cNvPr>
          <p:cNvSpPr txBox="1"/>
          <p:nvPr/>
        </p:nvSpPr>
        <p:spPr>
          <a:xfrm>
            <a:off x="-36512" y="1484784"/>
            <a:ext cx="5112568" cy="3939540"/>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Para que por dos cosas inmutables, en las cuales es imposible que Dios mienta,</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tengamos un fortísimo consuelo </a:t>
            </a:r>
            <a:r>
              <a:rPr lang="es-ES" sz="2350" dirty="0">
                <a:solidFill>
                  <a:srgbClr val="FFFF00"/>
                </a:solidFill>
                <a:latin typeface="Arial" pitchFamily="34" charset="0"/>
                <a:cs typeface="Arial" pitchFamily="34" charset="0"/>
              </a:rPr>
              <a:t>los que hemos acudido para asirnos de la esperanza puesta delante de nosotros. </a:t>
            </a:r>
            <a:r>
              <a:rPr lang="es-ES" sz="2350" dirty="0">
                <a:solidFill>
                  <a:schemeClr val="bg1"/>
                </a:solidFill>
                <a:latin typeface="Arial" pitchFamily="34" charset="0"/>
                <a:cs typeface="Arial" pitchFamily="34" charset="0"/>
              </a:rPr>
              <a:t>La cual tenemos como segura y firme ancla del alma, y que penetra hasta dentro del velo, donde Jesús entró por nosotros como precursor, hecho sumo sacerdote para siempre  según el orden de Melquisedec.</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Tree>
    <p:extLst>
      <p:ext uri="{BB962C8B-B14F-4D97-AF65-F5344CB8AC3E}">
        <p14:creationId xmlns:p14="http://schemas.microsoft.com/office/powerpoint/2010/main" val="255251397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2999247" y="-27384"/>
            <a:ext cx="3111750"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1:17</a:t>
            </a:r>
          </a:p>
        </p:txBody>
      </p:sp>
      <p:sp>
        <p:nvSpPr>
          <p:cNvPr id="6" name="2 CuadroTexto"/>
          <p:cNvSpPr txBox="1"/>
          <p:nvPr/>
        </p:nvSpPr>
        <p:spPr>
          <a:xfrm>
            <a:off x="0" y="476672"/>
            <a:ext cx="9143999" cy="733534"/>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Por tanto, </a:t>
            </a:r>
            <a:r>
              <a:rPr lang="es-ES" sz="2400" dirty="0">
                <a:solidFill>
                  <a:srgbClr val="FFFF00"/>
                </a:solidFill>
                <a:latin typeface="Arial" pitchFamily="34" charset="0"/>
                <a:cs typeface="Arial" pitchFamily="34" charset="0"/>
              </a:rPr>
              <a:t>al Rey de los siglos, </a:t>
            </a:r>
            <a:r>
              <a:rPr lang="es-ES" sz="2400" dirty="0">
                <a:solidFill>
                  <a:schemeClr val="bg1"/>
                </a:solidFill>
                <a:latin typeface="Arial" pitchFamily="34" charset="0"/>
                <a:cs typeface="Arial" pitchFamily="34" charset="0"/>
              </a:rPr>
              <a:t>inmortal, invisible, al único y sabio Dios, sea honor y gloria por los siglos de los siglos. Amén.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Tree>
    <p:extLst>
      <p:ext uri="{BB962C8B-B14F-4D97-AF65-F5344CB8AC3E}">
        <p14:creationId xmlns:p14="http://schemas.microsoft.com/office/powerpoint/2010/main" val="3263092324"/>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Mas éste, por cuanto permanece para siempre, </a:t>
            </a:r>
            <a:r>
              <a:rPr lang="es-ES" sz="2300" dirty="0">
                <a:solidFill>
                  <a:srgbClr val="00B0F0"/>
                </a:solidFill>
                <a:latin typeface="Arial" pitchFamily="34" charset="0"/>
                <a:cs typeface="Arial" pitchFamily="34" charset="0"/>
              </a:rPr>
              <a:t>tiene un sacerdocio inmutable;</a:t>
            </a:r>
            <a:r>
              <a:rPr lang="es-ES" sz="2300" dirty="0">
                <a:solidFill>
                  <a:schemeClr val="bg1"/>
                </a:solidFill>
                <a:latin typeface="Arial" pitchFamily="34" charset="0"/>
                <a:cs typeface="Arial" pitchFamily="34" charset="0"/>
              </a:rPr>
              <a:t> </a:t>
            </a:r>
            <a:r>
              <a:rPr lang="es-ES" sz="2300" dirty="0">
                <a:solidFill>
                  <a:srgbClr val="92D050"/>
                </a:solidFill>
                <a:latin typeface="Arial" pitchFamily="34" charset="0"/>
                <a:cs typeface="Arial" pitchFamily="34" charset="0"/>
              </a:rPr>
              <a:t>por lo cual puede también salvar perpetuamente a los que por él</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se acercan a Dios, </a:t>
            </a:r>
            <a:r>
              <a:rPr lang="es-ES" sz="2300" dirty="0">
                <a:solidFill>
                  <a:schemeClr val="bg1"/>
                </a:solidFill>
                <a:latin typeface="Arial" pitchFamily="34" charset="0"/>
                <a:cs typeface="Arial" pitchFamily="34" charset="0"/>
              </a:rPr>
              <a:t>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3347864" y="-5318"/>
            <a:ext cx="2451057"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Efesios 2:18</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0" y="404664"/>
            <a:ext cx="9144000"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por medio de él </a:t>
            </a:r>
            <a:r>
              <a:rPr lang="es-ES" sz="2400" dirty="0">
                <a:solidFill>
                  <a:srgbClr val="00B0F0"/>
                </a:solidFill>
                <a:latin typeface="Arial" pitchFamily="34" charset="0"/>
                <a:cs typeface="Arial" pitchFamily="34" charset="0"/>
              </a:rPr>
              <a:t>los unos y los otros tenemos entrada por un mismo Espíritu al Padre. </a:t>
            </a:r>
          </a:p>
        </p:txBody>
      </p:sp>
      <p:sp>
        <p:nvSpPr>
          <p:cNvPr id="12" name="1 CuadroTexto">
            <a:extLst>
              <a:ext uri="{FF2B5EF4-FFF2-40B4-BE49-F238E27FC236}">
                <a16:creationId xmlns:a16="http://schemas.microsoft.com/office/drawing/2014/main" id="{599431AA-B10A-4781-8AE3-709CC3CCB6B0}"/>
              </a:ext>
            </a:extLst>
          </p:cNvPr>
          <p:cNvSpPr txBox="1"/>
          <p:nvPr/>
        </p:nvSpPr>
        <p:spPr>
          <a:xfrm>
            <a:off x="907241" y="1052736"/>
            <a:ext cx="3260637"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6:18-20</a:t>
            </a:r>
          </a:p>
        </p:txBody>
      </p:sp>
      <p:sp>
        <p:nvSpPr>
          <p:cNvPr id="13" name="2 CuadroTexto">
            <a:extLst>
              <a:ext uri="{FF2B5EF4-FFF2-40B4-BE49-F238E27FC236}">
                <a16:creationId xmlns:a16="http://schemas.microsoft.com/office/drawing/2014/main" id="{65E8498D-95AB-4CCA-B31D-69F26852A977}"/>
              </a:ext>
            </a:extLst>
          </p:cNvPr>
          <p:cNvSpPr txBox="1"/>
          <p:nvPr/>
        </p:nvSpPr>
        <p:spPr>
          <a:xfrm>
            <a:off x="-36512" y="1484784"/>
            <a:ext cx="5112568" cy="3939540"/>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Para que por dos cosas inmutables, en las cuales es imposible que Dios mienta,</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tengamos un fortísimo consuelo </a:t>
            </a:r>
            <a:r>
              <a:rPr lang="es-ES" sz="2350" dirty="0">
                <a:solidFill>
                  <a:srgbClr val="FFFF00"/>
                </a:solidFill>
                <a:latin typeface="Arial" pitchFamily="34" charset="0"/>
                <a:cs typeface="Arial" pitchFamily="34" charset="0"/>
              </a:rPr>
              <a:t>los que hemos acudido para asirnos de la esperanza puesta delante de nosotros. </a:t>
            </a:r>
            <a:r>
              <a:rPr lang="es-ES" sz="2350" dirty="0">
                <a:solidFill>
                  <a:srgbClr val="00B0F0"/>
                </a:solidFill>
                <a:latin typeface="Arial" pitchFamily="34" charset="0"/>
                <a:cs typeface="Arial" pitchFamily="34" charset="0"/>
              </a:rPr>
              <a:t>La cual tenemos como segura y firme ancla del alma,</a:t>
            </a:r>
            <a:r>
              <a:rPr lang="es-ES" sz="2350" dirty="0">
                <a:solidFill>
                  <a:schemeClr val="bg1"/>
                </a:solidFill>
                <a:latin typeface="Arial" pitchFamily="34" charset="0"/>
                <a:cs typeface="Arial" pitchFamily="34" charset="0"/>
              </a:rPr>
              <a:t> y que penetra hasta dentro del velo, donde Jesús entró por nosotros como precursor, hecho sumo sacerdote para siempre  según el orden de Melquisedec.</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Tree>
    <p:extLst>
      <p:ext uri="{BB962C8B-B14F-4D97-AF65-F5344CB8AC3E}">
        <p14:creationId xmlns:p14="http://schemas.microsoft.com/office/powerpoint/2010/main" val="952697641"/>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Mas éste, por cuanto permanece para siempre, </a:t>
            </a:r>
            <a:r>
              <a:rPr lang="es-ES" sz="2300" dirty="0">
                <a:solidFill>
                  <a:srgbClr val="00B0F0"/>
                </a:solidFill>
                <a:latin typeface="Arial" pitchFamily="34" charset="0"/>
                <a:cs typeface="Arial" pitchFamily="34" charset="0"/>
              </a:rPr>
              <a:t>tiene un sacerdocio inmutable;</a:t>
            </a:r>
            <a:r>
              <a:rPr lang="es-ES" sz="2300" dirty="0">
                <a:solidFill>
                  <a:schemeClr val="bg1"/>
                </a:solidFill>
                <a:latin typeface="Arial" pitchFamily="34" charset="0"/>
                <a:cs typeface="Arial" pitchFamily="34" charset="0"/>
              </a:rPr>
              <a:t> </a:t>
            </a:r>
            <a:r>
              <a:rPr lang="es-ES" sz="2300" dirty="0">
                <a:solidFill>
                  <a:srgbClr val="92D050"/>
                </a:solidFill>
                <a:latin typeface="Arial" pitchFamily="34" charset="0"/>
                <a:cs typeface="Arial" pitchFamily="34" charset="0"/>
              </a:rPr>
              <a:t>por lo cual puede también salvar perpetuamente a los que por él</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se acercan a Dios, </a:t>
            </a:r>
            <a:r>
              <a:rPr lang="es-ES" sz="2300" dirty="0">
                <a:solidFill>
                  <a:schemeClr val="bg1"/>
                </a:solidFill>
                <a:latin typeface="Arial" pitchFamily="34" charset="0"/>
                <a:cs typeface="Arial" pitchFamily="34" charset="0"/>
              </a:rPr>
              <a:t>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3347864" y="-5318"/>
            <a:ext cx="2451057"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Efesios 2:18</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0" y="404664"/>
            <a:ext cx="9144000"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por medio de él </a:t>
            </a:r>
            <a:r>
              <a:rPr lang="es-ES" sz="2400" dirty="0">
                <a:solidFill>
                  <a:srgbClr val="00B0F0"/>
                </a:solidFill>
                <a:latin typeface="Arial" pitchFamily="34" charset="0"/>
                <a:cs typeface="Arial" pitchFamily="34" charset="0"/>
              </a:rPr>
              <a:t>los unos y los otros tenemos entrada por un mismo Espíritu al Padre. </a:t>
            </a:r>
          </a:p>
        </p:txBody>
      </p:sp>
      <p:sp>
        <p:nvSpPr>
          <p:cNvPr id="12" name="1 CuadroTexto">
            <a:extLst>
              <a:ext uri="{FF2B5EF4-FFF2-40B4-BE49-F238E27FC236}">
                <a16:creationId xmlns:a16="http://schemas.microsoft.com/office/drawing/2014/main" id="{599431AA-B10A-4781-8AE3-709CC3CCB6B0}"/>
              </a:ext>
            </a:extLst>
          </p:cNvPr>
          <p:cNvSpPr txBox="1"/>
          <p:nvPr/>
        </p:nvSpPr>
        <p:spPr>
          <a:xfrm>
            <a:off x="907241" y="1052736"/>
            <a:ext cx="3260637"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6:18-20</a:t>
            </a:r>
          </a:p>
        </p:txBody>
      </p:sp>
      <p:sp>
        <p:nvSpPr>
          <p:cNvPr id="13" name="2 CuadroTexto">
            <a:extLst>
              <a:ext uri="{FF2B5EF4-FFF2-40B4-BE49-F238E27FC236}">
                <a16:creationId xmlns:a16="http://schemas.microsoft.com/office/drawing/2014/main" id="{65E8498D-95AB-4CCA-B31D-69F26852A977}"/>
              </a:ext>
            </a:extLst>
          </p:cNvPr>
          <p:cNvSpPr txBox="1"/>
          <p:nvPr/>
        </p:nvSpPr>
        <p:spPr>
          <a:xfrm>
            <a:off x="-36512" y="1484784"/>
            <a:ext cx="5112568" cy="3939540"/>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Para que por dos cosas inmutables, en las cuales es imposible que Dios mienta,</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tengamos un fortísimo consuelo </a:t>
            </a:r>
            <a:r>
              <a:rPr lang="es-ES" sz="2350" dirty="0">
                <a:solidFill>
                  <a:srgbClr val="FFFF00"/>
                </a:solidFill>
                <a:latin typeface="Arial" pitchFamily="34" charset="0"/>
                <a:cs typeface="Arial" pitchFamily="34" charset="0"/>
              </a:rPr>
              <a:t>los que hemos acudido para asirnos de la esperanza puesta delante de nosotros. </a:t>
            </a:r>
            <a:r>
              <a:rPr lang="es-ES" sz="2350" dirty="0">
                <a:solidFill>
                  <a:srgbClr val="00B0F0"/>
                </a:solidFill>
                <a:latin typeface="Arial" pitchFamily="34" charset="0"/>
                <a:cs typeface="Arial" pitchFamily="34" charset="0"/>
              </a:rPr>
              <a:t>La cual tenemos como segura y firme ancla del alma,</a:t>
            </a:r>
            <a:r>
              <a:rPr lang="es-ES" sz="2350" dirty="0">
                <a:solidFill>
                  <a:schemeClr val="bg1"/>
                </a:solidFill>
                <a:latin typeface="Arial" pitchFamily="34" charset="0"/>
                <a:cs typeface="Arial" pitchFamily="34" charset="0"/>
              </a:rPr>
              <a:t> </a:t>
            </a:r>
            <a:r>
              <a:rPr lang="es-ES" sz="2350" dirty="0">
                <a:solidFill>
                  <a:srgbClr val="FFFF00"/>
                </a:solidFill>
                <a:latin typeface="Arial" pitchFamily="34" charset="0"/>
                <a:cs typeface="Arial" pitchFamily="34" charset="0"/>
              </a:rPr>
              <a:t>y que penetra hasta dentro del velo, donde Jesús entró por nosotros como precursor, </a:t>
            </a:r>
            <a:r>
              <a:rPr lang="es-ES" sz="2350" dirty="0">
                <a:solidFill>
                  <a:schemeClr val="bg1"/>
                </a:solidFill>
                <a:latin typeface="Arial" pitchFamily="34" charset="0"/>
                <a:cs typeface="Arial" pitchFamily="34" charset="0"/>
              </a:rPr>
              <a:t>hecho sumo sacerdote para siempre  según el orden de Melquisedec.</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Tree>
    <p:extLst>
      <p:ext uri="{BB962C8B-B14F-4D97-AF65-F5344CB8AC3E}">
        <p14:creationId xmlns:p14="http://schemas.microsoft.com/office/powerpoint/2010/main" val="1627359539"/>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Mas éste, por cuanto permanece para siempre, </a:t>
            </a:r>
            <a:r>
              <a:rPr lang="es-ES" sz="2300" dirty="0">
                <a:solidFill>
                  <a:srgbClr val="00B0F0"/>
                </a:solidFill>
                <a:latin typeface="Arial" pitchFamily="34" charset="0"/>
                <a:cs typeface="Arial" pitchFamily="34" charset="0"/>
              </a:rPr>
              <a:t>tiene un sacerdocio inmutable;</a:t>
            </a:r>
            <a:r>
              <a:rPr lang="es-ES" sz="2300" dirty="0">
                <a:solidFill>
                  <a:schemeClr val="bg1"/>
                </a:solidFill>
                <a:latin typeface="Arial" pitchFamily="34" charset="0"/>
                <a:cs typeface="Arial" pitchFamily="34" charset="0"/>
              </a:rPr>
              <a:t> </a:t>
            </a:r>
            <a:r>
              <a:rPr lang="es-ES" sz="2300" dirty="0">
                <a:solidFill>
                  <a:srgbClr val="92D050"/>
                </a:solidFill>
                <a:latin typeface="Arial" pitchFamily="34" charset="0"/>
                <a:cs typeface="Arial" pitchFamily="34" charset="0"/>
              </a:rPr>
              <a:t>por lo cual puede también salvar perpetuamente a los que por él</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se acercan a Dios, </a:t>
            </a:r>
            <a:r>
              <a:rPr lang="es-ES" sz="2300" dirty="0">
                <a:solidFill>
                  <a:schemeClr val="bg1"/>
                </a:solidFill>
                <a:latin typeface="Arial" pitchFamily="34" charset="0"/>
                <a:cs typeface="Arial" pitchFamily="34" charset="0"/>
              </a:rPr>
              <a:t>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3347864" y="-5318"/>
            <a:ext cx="2451057"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Efesios 2:18</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0" y="404664"/>
            <a:ext cx="9144000"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por medio de él </a:t>
            </a:r>
            <a:r>
              <a:rPr lang="es-ES" sz="2400" dirty="0">
                <a:solidFill>
                  <a:srgbClr val="00B0F0"/>
                </a:solidFill>
                <a:latin typeface="Arial" pitchFamily="34" charset="0"/>
                <a:cs typeface="Arial" pitchFamily="34" charset="0"/>
              </a:rPr>
              <a:t>los unos y los otros tenemos entrada por un mismo Espíritu al Padre. </a:t>
            </a:r>
          </a:p>
        </p:txBody>
      </p:sp>
      <p:sp>
        <p:nvSpPr>
          <p:cNvPr id="12" name="1 CuadroTexto">
            <a:extLst>
              <a:ext uri="{FF2B5EF4-FFF2-40B4-BE49-F238E27FC236}">
                <a16:creationId xmlns:a16="http://schemas.microsoft.com/office/drawing/2014/main" id="{599431AA-B10A-4781-8AE3-709CC3CCB6B0}"/>
              </a:ext>
            </a:extLst>
          </p:cNvPr>
          <p:cNvSpPr txBox="1"/>
          <p:nvPr/>
        </p:nvSpPr>
        <p:spPr>
          <a:xfrm>
            <a:off x="907241" y="1052736"/>
            <a:ext cx="3260637"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6:18-20</a:t>
            </a:r>
          </a:p>
        </p:txBody>
      </p:sp>
      <p:sp>
        <p:nvSpPr>
          <p:cNvPr id="13" name="2 CuadroTexto">
            <a:extLst>
              <a:ext uri="{FF2B5EF4-FFF2-40B4-BE49-F238E27FC236}">
                <a16:creationId xmlns:a16="http://schemas.microsoft.com/office/drawing/2014/main" id="{65E8498D-95AB-4CCA-B31D-69F26852A977}"/>
              </a:ext>
            </a:extLst>
          </p:cNvPr>
          <p:cNvSpPr txBox="1"/>
          <p:nvPr/>
        </p:nvSpPr>
        <p:spPr>
          <a:xfrm>
            <a:off x="-36512" y="1484784"/>
            <a:ext cx="5112568" cy="3939540"/>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Para que por dos cosas inmutables, en las cuales es imposible que Dios mienta,</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tengamos un fortísimo consuelo </a:t>
            </a:r>
            <a:r>
              <a:rPr lang="es-ES" sz="2350" dirty="0">
                <a:solidFill>
                  <a:srgbClr val="FFFF00"/>
                </a:solidFill>
                <a:latin typeface="Arial" pitchFamily="34" charset="0"/>
                <a:cs typeface="Arial" pitchFamily="34" charset="0"/>
              </a:rPr>
              <a:t>los que hemos acudido para asirnos de la esperanza puesta delante de nosotros. </a:t>
            </a:r>
            <a:r>
              <a:rPr lang="es-ES" sz="2350" dirty="0">
                <a:solidFill>
                  <a:srgbClr val="00B0F0"/>
                </a:solidFill>
                <a:latin typeface="Arial" pitchFamily="34" charset="0"/>
                <a:cs typeface="Arial" pitchFamily="34" charset="0"/>
              </a:rPr>
              <a:t>La cual tenemos como segura y firme ancla del alma,</a:t>
            </a:r>
            <a:r>
              <a:rPr lang="es-ES" sz="2350" dirty="0">
                <a:solidFill>
                  <a:schemeClr val="bg1"/>
                </a:solidFill>
                <a:latin typeface="Arial" pitchFamily="34" charset="0"/>
                <a:cs typeface="Arial" pitchFamily="34" charset="0"/>
              </a:rPr>
              <a:t> </a:t>
            </a:r>
            <a:r>
              <a:rPr lang="es-ES" sz="2350" dirty="0">
                <a:solidFill>
                  <a:srgbClr val="FFFF00"/>
                </a:solidFill>
                <a:latin typeface="Arial" pitchFamily="34" charset="0"/>
                <a:cs typeface="Arial" pitchFamily="34" charset="0"/>
              </a:rPr>
              <a:t>y que penetra hasta dentro del velo, donde Jesús entró por nosotros como precursor, </a:t>
            </a:r>
            <a:r>
              <a:rPr lang="es-ES" sz="2350" dirty="0">
                <a:solidFill>
                  <a:srgbClr val="00B0F0"/>
                </a:solidFill>
                <a:latin typeface="Arial" pitchFamily="34" charset="0"/>
                <a:cs typeface="Arial" pitchFamily="34" charset="0"/>
              </a:rPr>
              <a:t>hecho sumo sacerdote para siempre  según el orden de Melquisedec.</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
        <p:nvSpPr>
          <p:cNvPr id="20" name="1 CuadroTexto">
            <a:extLst>
              <a:ext uri="{FF2B5EF4-FFF2-40B4-BE49-F238E27FC236}">
                <a16:creationId xmlns:a16="http://schemas.microsoft.com/office/drawing/2014/main" id="{FD6F102D-204D-4A47-87D4-29AE355CD151}"/>
              </a:ext>
            </a:extLst>
          </p:cNvPr>
          <p:cNvSpPr txBox="1"/>
          <p:nvPr/>
        </p:nvSpPr>
        <p:spPr>
          <a:xfrm>
            <a:off x="5793217" y="1052736"/>
            <a:ext cx="267393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9:24</a:t>
            </a:r>
          </a:p>
        </p:txBody>
      </p:sp>
      <p:sp>
        <p:nvSpPr>
          <p:cNvPr id="21" name="2 CuadroTexto">
            <a:extLst>
              <a:ext uri="{FF2B5EF4-FFF2-40B4-BE49-F238E27FC236}">
                <a16:creationId xmlns:a16="http://schemas.microsoft.com/office/drawing/2014/main" id="{5CFE5A3E-5972-47FE-A6B9-71A002395848}"/>
              </a:ext>
            </a:extLst>
          </p:cNvPr>
          <p:cNvSpPr txBox="1"/>
          <p:nvPr/>
        </p:nvSpPr>
        <p:spPr>
          <a:xfrm>
            <a:off x="5220072" y="1557080"/>
            <a:ext cx="3923928" cy="2015936"/>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Porque no entró Cristo en el santuario hecho de mano, figura del verdadero, sino en el cielo mismo para presentarse ahora por nosotros ante Dios.</a:t>
            </a:r>
          </a:p>
        </p:txBody>
      </p:sp>
    </p:spTree>
    <p:extLst>
      <p:ext uri="{BB962C8B-B14F-4D97-AF65-F5344CB8AC3E}">
        <p14:creationId xmlns:p14="http://schemas.microsoft.com/office/powerpoint/2010/main" val="676261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Mas éste, por cuanto permanece para siempre, </a:t>
            </a:r>
            <a:r>
              <a:rPr lang="es-ES" sz="2300" dirty="0">
                <a:solidFill>
                  <a:srgbClr val="00B0F0"/>
                </a:solidFill>
                <a:latin typeface="Arial" pitchFamily="34" charset="0"/>
                <a:cs typeface="Arial" pitchFamily="34" charset="0"/>
              </a:rPr>
              <a:t>tiene un sacerdocio inmutable;</a:t>
            </a:r>
            <a:r>
              <a:rPr lang="es-ES" sz="2300" dirty="0">
                <a:solidFill>
                  <a:schemeClr val="bg1"/>
                </a:solidFill>
                <a:latin typeface="Arial" pitchFamily="34" charset="0"/>
                <a:cs typeface="Arial" pitchFamily="34" charset="0"/>
              </a:rPr>
              <a:t> </a:t>
            </a:r>
            <a:r>
              <a:rPr lang="es-ES" sz="2300" dirty="0">
                <a:solidFill>
                  <a:srgbClr val="92D050"/>
                </a:solidFill>
                <a:latin typeface="Arial" pitchFamily="34" charset="0"/>
                <a:cs typeface="Arial" pitchFamily="34" charset="0"/>
              </a:rPr>
              <a:t>por lo cual puede también salvar perpetuamente a los que por él</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se acercan a Dios, </a:t>
            </a:r>
            <a:r>
              <a:rPr lang="es-ES" sz="2300" dirty="0">
                <a:solidFill>
                  <a:schemeClr val="bg1"/>
                </a:solidFill>
                <a:latin typeface="Arial" pitchFamily="34" charset="0"/>
                <a:cs typeface="Arial" pitchFamily="34" charset="0"/>
              </a:rPr>
              <a:t>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3347864" y="-5318"/>
            <a:ext cx="2451057"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Efesios 2:18</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0" y="404664"/>
            <a:ext cx="9144000"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por medio de él </a:t>
            </a:r>
            <a:r>
              <a:rPr lang="es-ES" sz="2400" dirty="0">
                <a:solidFill>
                  <a:srgbClr val="00B0F0"/>
                </a:solidFill>
                <a:latin typeface="Arial" pitchFamily="34" charset="0"/>
                <a:cs typeface="Arial" pitchFamily="34" charset="0"/>
              </a:rPr>
              <a:t>los unos y los otros tenemos entrada por un mismo Espíritu al Padre. </a:t>
            </a:r>
          </a:p>
        </p:txBody>
      </p:sp>
      <p:sp>
        <p:nvSpPr>
          <p:cNvPr id="12" name="1 CuadroTexto">
            <a:extLst>
              <a:ext uri="{FF2B5EF4-FFF2-40B4-BE49-F238E27FC236}">
                <a16:creationId xmlns:a16="http://schemas.microsoft.com/office/drawing/2014/main" id="{599431AA-B10A-4781-8AE3-709CC3CCB6B0}"/>
              </a:ext>
            </a:extLst>
          </p:cNvPr>
          <p:cNvSpPr txBox="1"/>
          <p:nvPr/>
        </p:nvSpPr>
        <p:spPr>
          <a:xfrm>
            <a:off x="907241" y="1052736"/>
            <a:ext cx="3260637"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6:18-20</a:t>
            </a:r>
          </a:p>
        </p:txBody>
      </p:sp>
      <p:sp>
        <p:nvSpPr>
          <p:cNvPr id="13" name="2 CuadroTexto">
            <a:extLst>
              <a:ext uri="{FF2B5EF4-FFF2-40B4-BE49-F238E27FC236}">
                <a16:creationId xmlns:a16="http://schemas.microsoft.com/office/drawing/2014/main" id="{65E8498D-95AB-4CCA-B31D-69F26852A977}"/>
              </a:ext>
            </a:extLst>
          </p:cNvPr>
          <p:cNvSpPr txBox="1"/>
          <p:nvPr/>
        </p:nvSpPr>
        <p:spPr>
          <a:xfrm>
            <a:off x="-36512" y="1484784"/>
            <a:ext cx="5112568" cy="3939540"/>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Para que por dos cosas inmutables, en las cuales es imposible que Dios mienta,</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tengamos un fortísimo consuelo </a:t>
            </a:r>
            <a:r>
              <a:rPr lang="es-ES" sz="2350" dirty="0">
                <a:solidFill>
                  <a:srgbClr val="FFFF00"/>
                </a:solidFill>
                <a:latin typeface="Arial" pitchFamily="34" charset="0"/>
                <a:cs typeface="Arial" pitchFamily="34" charset="0"/>
              </a:rPr>
              <a:t>los que hemos acudido para asirnos de la esperanza puesta delante de nosotros. </a:t>
            </a:r>
            <a:r>
              <a:rPr lang="es-ES" sz="2350" dirty="0">
                <a:solidFill>
                  <a:srgbClr val="00B0F0"/>
                </a:solidFill>
                <a:latin typeface="Arial" pitchFamily="34" charset="0"/>
                <a:cs typeface="Arial" pitchFamily="34" charset="0"/>
              </a:rPr>
              <a:t>La cual tenemos como segura y firme ancla del alma,</a:t>
            </a:r>
            <a:r>
              <a:rPr lang="es-ES" sz="2350" dirty="0">
                <a:solidFill>
                  <a:schemeClr val="bg1"/>
                </a:solidFill>
                <a:latin typeface="Arial" pitchFamily="34" charset="0"/>
                <a:cs typeface="Arial" pitchFamily="34" charset="0"/>
              </a:rPr>
              <a:t> </a:t>
            </a:r>
            <a:r>
              <a:rPr lang="es-ES" sz="2350" dirty="0">
                <a:solidFill>
                  <a:srgbClr val="FFFF00"/>
                </a:solidFill>
                <a:latin typeface="Arial" pitchFamily="34" charset="0"/>
                <a:cs typeface="Arial" pitchFamily="34" charset="0"/>
              </a:rPr>
              <a:t>y que penetra hasta dentro del velo, donde Jesús entró por nosotros como precursor, </a:t>
            </a:r>
            <a:r>
              <a:rPr lang="es-ES" sz="2350" dirty="0">
                <a:solidFill>
                  <a:srgbClr val="00B0F0"/>
                </a:solidFill>
                <a:latin typeface="Arial" pitchFamily="34" charset="0"/>
                <a:cs typeface="Arial" pitchFamily="34" charset="0"/>
              </a:rPr>
              <a:t>hecho sumo sacerdote para siempre  según el orden de Melquisedec.</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
        <p:nvSpPr>
          <p:cNvPr id="20" name="1 CuadroTexto">
            <a:extLst>
              <a:ext uri="{FF2B5EF4-FFF2-40B4-BE49-F238E27FC236}">
                <a16:creationId xmlns:a16="http://schemas.microsoft.com/office/drawing/2014/main" id="{FD6F102D-204D-4A47-87D4-29AE355CD151}"/>
              </a:ext>
            </a:extLst>
          </p:cNvPr>
          <p:cNvSpPr txBox="1"/>
          <p:nvPr/>
        </p:nvSpPr>
        <p:spPr>
          <a:xfrm>
            <a:off x="5793217" y="1052736"/>
            <a:ext cx="267393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9:24</a:t>
            </a:r>
          </a:p>
        </p:txBody>
      </p:sp>
      <p:sp>
        <p:nvSpPr>
          <p:cNvPr id="21" name="2 CuadroTexto">
            <a:extLst>
              <a:ext uri="{FF2B5EF4-FFF2-40B4-BE49-F238E27FC236}">
                <a16:creationId xmlns:a16="http://schemas.microsoft.com/office/drawing/2014/main" id="{5CFE5A3E-5972-47FE-A6B9-71A002395848}"/>
              </a:ext>
            </a:extLst>
          </p:cNvPr>
          <p:cNvSpPr txBox="1"/>
          <p:nvPr/>
        </p:nvSpPr>
        <p:spPr>
          <a:xfrm>
            <a:off x="5220072" y="1557080"/>
            <a:ext cx="3923928" cy="2015936"/>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no entró Cristo en el santuario hecho de mano, figura del verdadero, </a:t>
            </a:r>
            <a:r>
              <a:rPr lang="es-ES" sz="2400" dirty="0">
                <a:solidFill>
                  <a:schemeClr val="bg1"/>
                </a:solidFill>
                <a:latin typeface="Arial" pitchFamily="34" charset="0"/>
                <a:cs typeface="Arial" pitchFamily="34" charset="0"/>
              </a:rPr>
              <a:t>sino en el cielo mismo para presentarse ahora por nosotros ante Dios.</a:t>
            </a:r>
          </a:p>
        </p:txBody>
      </p:sp>
    </p:spTree>
    <p:extLst>
      <p:ext uri="{BB962C8B-B14F-4D97-AF65-F5344CB8AC3E}">
        <p14:creationId xmlns:p14="http://schemas.microsoft.com/office/powerpoint/2010/main" val="2048351677"/>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Mas éste, por cuanto permanece para siempre, </a:t>
            </a:r>
            <a:r>
              <a:rPr lang="es-ES" sz="2300" dirty="0">
                <a:solidFill>
                  <a:srgbClr val="00B0F0"/>
                </a:solidFill>
                <a:latin typeface="Arial" pitchFamily="34" charset="0"/>
                <a:cs typeface="Arial" pitchFamily="34" charset="0"/>
              </a:rPr>
              <a:t>tiene un sacerdocio inmutable;</a:t>
            </a:r>
            <a:r>
              <a:rPr lang="es-ES" sz="2300" dirty="0">
                <a:solidFill>
                  <a:schemeClr val="bg1"/>
                </a:solidFill>
                <a:latin typeface="Arial" pitchFamily="34" charset="0"/>
                <a:cs typeface="Arial" pitchFamily="34" charset="0"/>
              </a:rPr>
              <a:t> </a:t>
            </a:r>
            <a:r>
              <a:rPr lang="es-ES" sz="2300" dirty="0">
                <a:solidFill>
                  <a:srgbClr val="92D050"/>
                </a:solidFill>
                <a:latin typeface="Arial" pitchFamily="34" charset="0"/>
                <a:cs typeface="Arial" pitchFamily="34" charset="0"/>
              </a:rPr>
              <a:t>por lo cual puede también salvar perpetuamente a los que por él</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se acercan a Dios, </a:t>
            </a:r>
            <a:r>
              <a:rPr lang="es-ES" sz="2300" dirty="0">
                <a:solidFill>
                  <a:schemeClr val="bg1"/>
                </a:solidFill>
                <a:latin typeface="Arial" pitchFamily="34" charset="0"/>
                <a:cs typeface="Arial" pitchFamily="34" charset="0"/>
              </a:rPr>
              <a:t>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3347864" y="-5318"/>
            <a:ext cx="2451057"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Efesios 2:18</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0" y="404664"/>
            <a:ext cx="9144000"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por medio de él </a:t>
            </a:r>
            <a:r>
              <a:rPr lang="es-ES" sz="2400" dirty="0">
                <a:solidFill>
                  <a:srgbClr val="00B0F0"/>
                </a:solidFill>
                <a:latin typeface="Arial" pitchFamily="34" charset="0"/>
                <a:cs typeface="Arial" pitchFamily="34" charset="0"/>
              </a:rPr>
              <a:t>los unos y los otros tenemos entrada por un mismo Espíritu al Padre. </a:t>
            </a:r>
          </a:p>
        </p:txBody>
      </p:sp>
      <p:sp>
        <p:nvSpPr>
          <p:cNvPr id="12" name="1 CuadroTexto">
            <a:extLst>
              <a:ext uri="{FF2B5EF4-FFF2-40B4-BE49-F238E27FC236}">
                <a16:creationId xmlns:a16="http://schemas.microsoft.com/office/drawing/2014/main" id="{599431AA-B10A-4781-8AE3-709CC3CCB6B0}"/>
              </a:ext>
            </a:extLst>
          </p:cNvPr>
          <p:cNvSpPr txBox="1"/>
          <p:nvPr/>
        </p:nvSpPr>
        <p:spPr>
          <a:xfrm>
            <a:off x="907241" y="1052736"/>
            <a:ext cx="3260637"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6:18-20</a:t>
            </a:r>
          </a:p>
        </p:txBody>
      </p:sp>
      <p:sp>
        <p:nvSpPr>
          <p:cNvPr id="13" name="2 CuadroTexto">
            <a:extLst>
              <a:ext uri="{FF2B5EF4-FFF2-40B4-BE49-F238E27FC236}">
                <a16:creationId xmlns:a16="http://schemas.microsoft.com/office/drawing/2014/main" id="{65E8498D-95AB-4CCA-B31D-69F26852A977}"/>
              </a:ext>
            </a:extLst>
          </p:cNvPr>
          <p:cNvSpPr txBox="1"/>
          <p:nvPr/>
        </p:nvSpPr>
        <p:spPr>
          <a:xfrm>
            <a:off x="-36512" y="1484784"/>
            <a:ext cx="5112568" cy="3939540"/>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Para que por dos cosas inmutables, en las cuales es imposible que Dios mienta,</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tengamos un fortísimo consuelo </a:t>
            </a:r>
            <a:r>
              <a:rPr lang="es-ES" sz="2350" dirty="0">
                <a:solidFill>
                  <a:srgbClr val="FFFF00"/>
                </a:solidFill>
                <a:latin typeface="Arial" pitchFamily="34" charset="0"/>
                <a:cs typeface="Arial" pitchFamily="34" charset="0"/>
              </a:rPr>
              <a:t>los que hemos acudido para asirnos de la esperanza puesta delante de nosotros. </a:t>
            </a:r>
            <a:r>
              <a:rPr lang="es-ES" sz="2350" dirty="0">
                <a:solidFill>
                  <a:srgbClr val="00B0F0"/>
                </a:solidFill>
                <a:latin typeface="Arial" pitchFamily="34" charset="0"/>
                <a:cs typeface="Arial" pitchFamily="34" charset="0"/>
              </a:rPr>
              <a:t>La cual tenemos como segura y firme ancla del alma,</a:t>
            </a:r>
            <a:r>
              <a:rPr lang="es-ES" sz="2350" dirty="0">
                <a:solidFill>
                  <a:schemeClr val="bg1"/>
                </a:solidFill>
                <a:latin typeface="Arial" pitchFamily="34" charset="0"/>
                <a:cs typeface="Arial" pitchFamily="34" charset="0"/>
              </a:rPr>
              <a:t> </a:t>
            </a:r>
            <a:r>
              <a:rPr lang="es-ES" sz="2350" dirty="0">
                <a:solidFill>
                  <a:srgbClr val="FFFF00"/>
                </a:solidFill>
                <a:latin typeface="Arial" pitchFamily="34" charset="0"/>
                <a:cs typeface="Arial" pitchFamily="34" charset="0"/>
              </a:rPr>
              <a:t>y que penetra hasta dentro del velo, donde Jesús entró por nosotros como precursor, </a:t>
            </a:r>
            <a:r>
              <a:rPr lang="es-ES" sz="2350" dirty="0">
                <a:solidFill>
                  <a:srgbClr val="00B0F0"/>
                </a:solidFill>
                <a:latin typeface="Arial" pitchFamily="34" charset="0"/>
                <a:cs typeface="Arial" pitchFamily="34" charset="0"/>
              </a:rPr>
              <a:t>hecho sumo sacerdote para siempre  según el orden de Melquisedec.</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
        <p:nvSpPr>
          <p:cNvPr id="20" name="1 CuadroTexto">
            <a:extLst>
              <a:ext uri="{FF2B5EF4-FFF2-40B4-BE49-F238E27FC236}">
                <a16:creationId xmlns:a16="http://schemas.microsoft.com/office/drawing/2014/main" id="{FD6F102D-204D-4A47-87D4-29AE355CD151}"/>
              </a:ext>
            </a:extLst>
          </p:cNvPr>
          <p:cNvSpPr txBox="1"/>
          <p:nvPr/>
        </p:nvSpPr>
        <p:spPr>
          <a:xfrm>
            <a:off x="5793217" y="1052736"/>
            <a:ext cx="267393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9:24</a:t>
            </a:r>
          </a:p>
        </p:txBody>
      </p:sp>
      <p:sp>
        <p:nvSpPr>
          <p:cNvPr id="21" name="2 CuadroTexto">
            <a:extLst>
              <a:ext uri="{FF2B5EF4-FFF2-40B4-BE49-F238E27FC236}">
                <a16:creationId xmlns:a16="http://schemas.microsoft.com/office/drawing/2014/main" id="{5CFE5A3E-5972-47FE-A6B9-71A002395848}"/>
              </a:ext>
            </a:extLst>
          </p:cNvPr>
          <p:cNvSpPr txBox="1"/>
          <p:nvPr/>
        </p:nvSpPr>
        <p:spPr>
          <a:xfrm>
            <a:off x="5220072" y="1557080"/>
            <a:ext cx="3923928" cy="2015936"/>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no entró Cristo en el santuario hecho de mano, figura del verdadero, </a:t>
            </a:r>
            <a:r>
              <a:rPr lang="es-ES" sz="2400" dirty="0">
                <a:solidFill>
                  <a:srgbClr val="00B0F0"/>
                </a:solidFill>
                <a:latin typeface="Arial" pitchFamily="34" charset="0"/>
                <a:cs typeface="Arial" pitchFamily="34" charset="0"/>
              </a:rPr>
              <a:t>sino en el cielo mismo </a:t>
            </a:r>
            <a:r>
              <a:rPr lang="es-ES" sz="2400" dirty="0">
                <a:solidFill>
                  <a:schemeClr val="bg1"/>
                </a:solidFill>
                <a:latin typeface="Arial" pitchFamily="34" charset="0"/>
                <a:cs typeface="Arial" pitchFamily="34" charset="0"/>
              </a:rPr>
              <a:t>para presentarse ahora por nosotros ante Dios.</a:t>
            </a:r>
          </a:p>
        </p:txBody>
      </p:sp>
    </p:spTree>
    <p:extLst>
      <p:ext uri="{BB962C8B-B14F-4D97-AF65-F5344CB8AC3E}">
        <p14:creationId xmlns:p14="http://schemas.microsoft.com/office/powerpoint/2010/main" val="3761953860"/>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Mas éste, por cuanto permanece para siempre, </a:t>
            </a:r>
            <a:r>
              <a:rPr lang="es-ES" sz="2300" dirty="0">
                <a:solidFill>
                  <a:srgbClr val="00B0F0"/>
                </a:solidFill>
                <a:latin typeface="Arial" pitchFamily="34" charset="0"/>
                <a:cs typeface="Arial" pitchFamily="34" charset="0"/>
              </a:rPr>
              <a:t>tiene un sacerdocio inmutable;</a:t>
            </a:r>
            <a:r>
              <a:rPr lang="es-ES" sz="2300" dirty="0">
                <a:solidFill>
                  <a:schemeClr val="bg1"/>
                </a:solidFill>
                <a:latin typeface="Arial" pitchFamily="34" charset="0"/>
                <a:cs typeface="Arial" pitchFamily="34" charset="0"/>
              </a:rPr>
              <a:t> </a:t>
            </a:r>
            <a:r>
              <a:rPr lang="es-ES" sz="2300" dirty="0">
                <a:solidFill>
                  <a:srgbClr val="92D050"/>
                </a:solidFill>
                <a:latin typeface="Arial" pitchFamily="34" charset="0"/>
                <a:cs typeface="Arial" pitchFamily="34" charset="0"/>
              </a:rPr>
              <a:t>por lo cual puede también salvar perpetuamente a los que por él</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se acercan a Dios, </a:t>
            </a:r>
            <a:r>
              <a:rPr lang="es-ES" sz="2300" dirty="0">
                <a:solidFill>
                  <a:schemeClr val="bg1"/>
                </a:solidFill>
                <a:latin typeface="Arial" pitchFamily="34" charset="0"/>
                <a:cs typeface="Arial" pitchFamily="34" charset="0"/>
              </a:rPr>
              <a:t>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3347864" y="-5318"/>
            <a:ext cx="2451057"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Efesios 2:18</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0" y="404664"/>
            <a:ext cx="9144000"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por medio de él </a:t>
            </a:r>
            <a:r>
              <a:rPr lang="es-ES" sz="2400" dirty="0">
                <a:solidFill>
                  <a:srgbClr val="00B0F0"/>
                </a:solidFill>
                <a:latin typeface="Arial" pitchFamily="34" charset="0"/>
                <a:cs typeface="Arial" pitchFamily="34" charset="0"/>
              </a:rPr>
              <a:t>los unos y los otros tenemos entrada por un mismo Espíritu al Padre. </a:t>
            </a:r>
          </a:p>
        </p:txBody>
      </p:sp>
      <p:sp>
        <p:nvSpPr>
          <p:cNvPr id="12" name="1 CuadroTexto">
            <a:extLst>
              <a:ext uri="{FF2B5EF4-FFF2-40B4-BE49-F238E27FC236}">
                <a16:creationId xmlns:a16="http://schemas.microsoft.com/office/drawing/2014/main" id="{599431AA-B10A-4781-8AE3-709CC3CCB6B0}"/>
              </a:ext>
            </a:extLst>
          </p:cNvPr>
          <p:cNvSpPr txBox="1"/>
          <p:nvPr/>
        </p:nvSpPr>
        <p:spPr>
          <a:xfrm>
            <a:off x="907241" y="1052736"/>
            <a:ext cx="3260637"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6:18-20</a:t>
            </a:r>
          </a:p>
        </p:txBody>
      </p:sp>
      <p:sp>
        <p:nvSpPr>
          <p:cNvPr id="13" name="2 CuadroTexto">
            <a:extLst>
              <a:ext uri="{FF2B5EF4-FFF2-40B4-BE49-F238E27FC236}">
                <a16:creationId xmlns:a16="http://schemas.microsoft.com/office/drawing/2014/main" id="{65E8498D-95AB-4CCA-B31D-69F26852A977}"/>
              </a:ext>
            </a:extLst>
          </p:cNvPr>
          <p:cNvSpPr txBox="1"/>
          <p:nvPr/>
        </p:nvSpPr>
        <p:spPr>
          <a:xfrm>
            <a:off x="-36512" y="1484784"/>
            <a:ext cx="5112568" cy="3939540"/>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Para que por dos cosas inmutables, en las cuales es imposible que Dios mienta,</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tengamos un fortísimo consuelo </a:t>
            </a:r>
            <a:r>
              <a:rPr lang="es-ES" sz="2350" dirty="0">
                <a:solidFill>
                  <a:srgbClr val="FFFF00"/>
                </a:solidFill>
                <a:latin typeface="Arial" pitchFamily="34" charset="0"/>
                <a:cs typeface="Arial" pitchFamily="34" charset="0"/>
              </a:rPr>
              <a:t>los que hemos acudido para asirnos de la esperanza puesta delante de nosotros. </a:t>
            </a:r>
            <a:r>
              <a:rPr lang="es-ES" sz="2350" dirty="0">
                <a:solidFill>
                  <a:srgbClr val="00B0F0"/>
                </a:solidFill>
                <a:latin typeface="Arial" pitchFamily="34" charset="0"/>
                <a:cs typeface="Arial" pitchFamily="34" charset="0"/>
              </a:rPr>
              <a:t>La cual tenemos como segura y firme ancla del alma,</a:t>
            </a:r>
            <a:r>
              <a:rPr lang="es-ES" sz="2350" dirty="0">
                <a:solidFill>
                  <a:schemeClr val="bg1"/>
                </a:solidFill>
                <a:latin typeface="Arial" pitchFamily="34" charset="0"/>
                <a:cs typeface="Arial" pitchFamily="34" charset="0"/>
              </a:rPr>
              <a:t> </a:t>
            </a:r>
            <a:r>
              <a:rPr lang="es-ES" sz="2350" dirty="0">
                <a:solidFill>
                  <a:srgbClr val="FFFF00"/>
                </a:solidFill>
                <a:latin typeface="Arial" pitchFamily="34" charset="0"/>
                <a:cs typeface="Arial" pitchFamily="34" charset="0"/>
              </a:rPr>
              <a:t>y que penetra hasta dentro del velo, donde Jesús entró por nosotros como precursor, </a:t>
            </a:r>
            <a:r>
              <a:rPr lang="es-ES" sz="2350" dirty="0">
                <a:solidFill>
                  <a:srgbClr val="00B0F0"/>
                </a:solidFill>
                <a:latin typeface="Arial" pitchFamily="34" charset="0"/>
                <a:cs typeface="Arial" pitchFamily="34" charset="0"/>
              </a:rPr>
              <a:t>hecho sumo sacerdote para siempre  según el orden de Melquisedec.</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
        <p:nvSpPr>
          <p:cNvPr id="20" name="1 CuadroTexto">
            <a:extLst>
              <a:ext uri="{FF2B5EF4-FFF2-40B4-BE49-F238E27FC236}">
                <a16:creationId xmlns:a16="http://schemas.microsoft.com/office/drawing/2014/main" id="{FD6F102D-204D-4A47-87D4-29AE355CD151}"/>
              </a:ext>
            </a:extLst>
          </p:cNvPr>
          <p:cNvSpPr txBox="1"/>
          <p:nvPr/>
        </p:nvSpPr>
        <p:spPr>
          <a:xfrm>
            <a:off x="5793217" y="1052736"/>
            <a:ext cx="267393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9:24</a:t>
            </a:r>
          </a:p>
        </p:txBody>
      </p:sp>
      <p:sp>
        <p:nvSpPr>
          <p:cNvPr id="21" name="2 CuadroTexto">
            <a:extLst>
              <a:ext uri="{FF2B5EF4-FFF2-40B4-BE49-F238E27FC236}">
                <a16:creationId xmlns:a16="http://schemas.microsoft.com/office/drawing/2014/main" id="{5CFE5A3E-5972-47FE-A6B9-71A002395848}"/>
              </a:ext>
            </a:extLst>
          </p:cNvPr>
          <p:cNvSpPr txBox="1"/>
          <p:nvPr/>
        </p:nvSpPr>
        <p:spPr>
          <a:xfrm>
            <a:off x="5220072" y="1557080"/>
            <a:ext cx="3923928" cy="2015936"/>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no entró Cristo en el santuario hecho de mano, figura del verdadero, </a:t>
            </a:r>
            <a:r>
              <a:rPr lang="es-ES" sz="2400" dirty="0">
                <a:solidFill>
                  <a:srgbClr val="00B0F0"/>
                </a:solidFill>
                <a:latin typeface="Arial" pitchFamily="34" charset="0"/>
                <a:cs typeface="Arial" pitchFamily="34" charset="0"/>
              </a:rPr>
              <a:t>sino en el cielo mismo </a:t>
            </a:r>
            <a:r>
              <a:rPr lang="es-ES" sz="2400" dirty="0">
                <a:solidFill>
                  <a:srgbClr val="92D050"/>
                </a:solidFill>
                <a:latin typeface="Arial" pitchFamily="34" charset="0"/>
                <a:cs typeface="Arial" pitchFamily="34" charset="0"/>
              </a:rPr>
              <a:t>para presentarse ahora por nosotros ante Dios.</a:t>
            </a:r>
          </a:p>
        </p:txBody>
      </p:sp>
    </p:spTree>
    <p:extLst>
      <p:ext uri="{BB962C8B-B14F-4D97-AF65-F5344CB8AC3E}">
        <p14:creationId xmlns:p14="http://schemas.microsoft.com/office/powerpoint/2010/main" val="596499697"/>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Mas éste, por cuanto permanece para siempre, </a:t>
            </a:r>
            <a:r>
              <a:rPr lang="es-ES" sz="2300" dirty="0">
                <a:solidFill>
                  <a:srgbClr val="00B0F0"/>
                </a:solidFill>
                <a:latin typeface="Arial" pitchFamily="34" charset="0"/>
                <a:cs typeface="Arial" pitchFamily="34" charset="0"/>
              </a:rPr>
              <a:t>tiene un sacerdocio inmutable;</a:t>
            </a:r>
            <a:r>
              <a:rPr lang="es-ES" sz="2300" dirty="0">
                <a:solidFill>
                  <a:schemeClr val="bg1"/>
                </a:solidFill>
                <a:latin typeface="Arial" pitchFamily="34" charset="0"/>
                <a:cs typeface="Arial" pitchFamily="34" charset="0"/>
              </a:rPr>
              <a:t> </a:t>
            </a:r>
            <a:r>
              <a:rPr lang="es-ES" sz="2300" dirty="0">
                <a:solidFill>
                  <a:srgbClr val="92D050"/>
                </a:solidFill>
                <a:latin typeface="Arial" pitchFamily="34" charset="0"/>
                <a:cs typeface="Arial" pitchFamily="34" charset="0"/>
              </a:rPr>
              <a:t>por lo cual puede también salvar perpetuamente a los que por él</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se acercan a Dios, </a:t>
            </a:r>
            <a:r>
              <a:rPr lang="es-ES" sz="2300" dirty="0">
                <a:solidFill>
                  <a:srgbClr val="00B0F0"/>
                </a:solidFill>
                <a:latin typeface="Arial" pitchFamily="34" charset="0"/>
                <a:cs typeface="Arial" pitchFamily="34" charset="0"/>
              </a:rPr>
              <a:t>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3347864" y="-5318"/>
            <a:ext cx="2451057"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Efesios 2:18</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0" y="404664"/>
            <a:ext cx="9144000" cy="733534"/>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por medio de él </a:t>
            </a:r>
            <a:r>
              <a:rPr lang="es-ES" sz="2400" dirty="0">
                <a:solidFill>
                  <a:srgbClr val="00B0F0"/>
                </a:solidFill>
                <a:latin typeface="Arial" pitchFamily="34" charset="0"/>
                <a:cs typeface="Arial" pitchFamily="34" charset="0"/>
              </a:rPr>
              <a:t>los unos y los otros tenemos entrada por un mismo Espíritu al Padre. </a:t>
            </a:r>
          </a:p>
        </p:txBody>
      </p:sp>
      <p:sp>
        <p:nvSpPr>
          <p:cNvPr id="12" name="1 CuadroTexto">
            <a:extLst>
              <a:ext uri="{FF2B5EF4-FFF2-40B4-BE49-F238E27FC236}">
                <a16:creationId xmlns:a16="http://schemas.microsoft.com/office/drawing/2014/main" id="{599431AA-B10A-4781-8AE3-709CC3CCB6B0}"/>
              </a:ext>
            </a:extLst>
          </p:cNvPr>
          <p:cNvSpPr txBox="1"/>
          <p:nvPr/>
        </p:nvSpPr>
        <p:spPr>
          <a:xfrm>
            <a:off x="907241" y="1052736"/>
            <a:ext cx="3260637"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6:18-20</a:t>
            </a:r>
          </a:p>
        </p:txBody>
      </p:sp>
      <p:sp>
        <p:nvSpPr>
          <p:cNvPr id="13" name="2 CuadroTexto">
            <a:extLst>
              <a:ext uri="{FF2B5EF4-FFF2-40B4-BE49-F238E27FC236}">
                <a16:creationId xmlns:a16="http://schemas.microsoft.com/office/drawing/2014/main" id="{65E8498D-95AB-4CCA-B31D-69F26852A977}"/>
              </a:ext>
            </a:extLst>
          </p:cNvPr>
          <p:cNvSpPr txBox="1"/>
          <p:nvPr/>
        </p:nvSpPr>
        <p:spPr>
          <a:xfrm>
            <a:off x="-36512" y="1484784"/>
            <a:ext cx="5112568" cy="3939540"/>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Para que por dos cosas inmutables, en las cuales es imposible que Dios mienta,</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tengamos un fortísimo consuelo </a:t>
            </a:r>
            <a:r>
              <a:rPr lang="es-ES" sz="2350" dirty="0">
                <a:solidFill>
                  <a:srgbClr val="FFFF00"/>
                </a:solidFill>
                <a:latin typeface="Arial" pitchFamily="34" charset="0"/>
                <a:cs typeface="Arial" pitchFamily="34" charset="0"/>
              </a:rPr>
              <a:t>los que hemos acudido para asirnos de la esperanza puesta delante de nosotros. </a:t>
            </a:r>
            <a:r>
              <a:rPr lang="es-ES" sz="2350" dirty="0">
                <a:solidFill>
                  <a:srgbClr val="00B0F0"/>
                </a:solidFill>
                <a:latin typeface="Arial" pitchFamily="34" charset="0"/>
                <a:cs typeface="Arial" pitchFamily="34" charset="0"/>
              </a:rPr>
              <a:t>La cual tenemos como segura y firme ancla del alma,</a:t>
            </a:r>
            <a:r>
              <a:rPr lang="es-ES" sz="2350" dirty="0">
                <a:solidFill>
                  <a:schemeClr val="bg1"/>
                </a:solidFill>
                <a:latin typeface="Arial" pitchFamily="34" charset="0"/>
                <a:cs typeface="Arial" pitchFamily="34" charset="0"/>
              </a:rPr>
              <a:t> </a:t>
            </a:r>
            <a:r>
              <a:rPr lang="es-ES" sz="2350" dirty="0">
                <a:solidFill>
                  <a:srgbClr val="FFFF00"/>
                </a:solidFill>
                <a:latin typeface="Arial" pitchFamily="34" charset="0"/>
                <a:cs typeface="Arial" pitchFamily="34" charset="0"/>
              </a:rPr>
              <a:t>y que penetra hasta dentro del velo, donde Jesús entró por nosotros como precursor, </a:t>
            </a:r>
            <a:r>
              <a:rPr lang="es-ES" sz="2350" dirty="0">
                <a:solidFill>
                  <a:srgbClr val="00B0F0"/>
                </a:solidFill>
                <a:latin typeface="Arial" pitchFamily="34" charset="0"/>
                <a:cs typeface="Arial" pitchFamily="34" charset="0"/>
              </a:rPr>
              <a:t>hecho sumo sacerdote para siempre  según el orden de Melquisedec.</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
        <p:nvSpPr>
          <p:cNvPr id="20" name="1 CuadroTexto">
            <a:extLst>
              <a:ext uri="{FF2B5EF4-FFF2-40B4-BE49-F238E27FC236}">
                <a16:creationId xmlns:a16="http://schemas.microsoft.com/office/drawing/2014/main" id="{FD6F102D-204D-4A47-87D4-29AE355CD151}"/>
              </a:ext>
            </a:extLst>
          </p:cNvPr>
          <p:cNvSpPr txBox="1"/>
          <p:nvPr/>
        </p:nvSpPr>
        <p:spPr>
          <a:xfrm>
            <a:off x="5793217" y="1052736"/>
            <a:ext cx="267393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9:24</a:t>
            </a:r>
          </a:p>
        </p:txBody>
      </p:sp>
      <p:sp>
        <p:nvSpPr>
          <p:cNvPr id="21" name="2 CuadroTexto">
            <a:extLst>
              <a:ext uri="{FF2B5EF4-FFF2-40B4-BE49-F238E27FC236}">
                <a16:creationId xmlns:a16="http://schemas.microsoft.com/office/drawing/2014/main" id="{5CFE5A3E-5972-47FE-A6B9-71A002395848}"/>
              </a:ext>
            </a:extLst>
          </p:cNvPr>
          <p:cNvSpPr txBox="1"/>
          <p:nvPr/>
        </p:nvSpPr>
        <p:spPr>
          <a:xfrm>
            <a:off x="5220072" y="1557080"/>
            <a:ext cx="3923928" cy="2015936"/>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Porque no entró Cristo en el santuario hecho de mano, figura del verdadero, </a:t>
            </a:r>
            <a:r>
              <a:rPr lang="es-ES" sz="2400" dirty="0">
                <a:solidFill>
                  <a:srgbClr val="00B0F0"/>
                </a:solidFill>
                <a:latin typeface="Arial" pitchFamily="34" charset="0"/>
                <a:cs typeface="Arial" pitchFamily="34" charset="0"/>
              </a:rPr>
              <a:t>sino en el cielo mismo </a:t>
            </a:r>
            <a:r>
              <a:rPr lang="es-ES" sz="2400" dirty="0">
                <a:solidFill>
                  <a:srgbClr val="92D050"/>
                </a:solidFill>
                <a:latin typeface="Arial" pitchFamily="34" charset="0"/>
                <a:cs typeface="Arial" pitchFamily="34" charset="0"/>
              </a:rPr>
              <a:t>para presentarse ahora por nosotros ante Dios.</a:t>
            </a:r>
          </a:p>
        </p:txBody>
      </p:sp>
      <p:sp>
        <p:nvSpPr>
          <p:cNvPr id="22" name="TextBox 21">
            <a:extLst>
              <a:ext uri="{FF2B5EF4-FFF2-40B4-BE49-F238E27FC236}">
                <a16:creationId xmlns:a16="http://schemas.microsoft.com/office/drawing/2014/main" id="{2479D121-27BC-4D75-BC52-3A28285572D1}"/>
              </a:ext>
            </a:extLst>
          </p:cNvPr>
          <p:cNvSpPr txBox="1"/>
          <p:nvPr/>
        </p:nvSpPr>
        <p:spPr>
          <a:xfrm>
            <a:off x="4932040" y="3741083"/>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intercesor</a:t>
            </a:r>
          </a:p>
        </p:txBody>
      </p:sp>
    </p:spTree>
    <p:extLst>
      <p:ext uri="{BB962C8B-B14F-4D97-AF65-F5344CB8AC3E}">
        <p14:creationId xmlns:p14="http://schemas.microsoft.com/office/powerpoint/2010/main" val="36869012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Mas éste, por cuanto permanece para siempre, </a:t>
            </a:r>
            <a:r>
              <a:rPr lang="es-ES" sz="2300" dirty="0">
                <a:solidFill>
                  <a:srgbClr val="00B0F0"/>
                </a:solidFill>
                <a:latin typeface="Arial" pitchFamily="34" charset="0"/>
                <a:cs typeface="Arial" pitchFamily="34" charset="0"/>
              </a:rPr>
              <a:t>tiene un sacerdocio inmutable;</a:t>
            </a:r>
            <a:r>
              <a:rPr lang="es-ES" sz="2300" dirty="0">
                <a:solidFill>
                  <a:schemeClr val="bg1"/>
                </a:solidFill>
                <a:latin typeface="Arial" pitchFamily="34" charset="0"/>
                <a:cs typeface="Arial" pitchFamily="34" charset="0"/>
              </a:rPr>
              <a:t> </a:t>
            </a:r>
            <a:r>
              <a:rPr lang="es-ES" sz="2300" dirty="0">
                <a:solidFill>
                  <a:srgbClr val="92D050"/>
                </a:solidFill>
                <a:latin typeface="Arial" pitchFamily="34" charset="0"/>
                <a:cs typeface="Arial" pitchFamily="34" charset="0"/>
              </a:rPr>
              <a:t>por lo cual puede también salvar perpetuamente a los que por él</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se acercan a Dios, </a:t>
            </a:r>
            <a:r>
              <a:rPr lang="es-ES" sz="2300" dirty="0">
                <a:solidFill>
                  <a:srgbClr val="00B0F0"/>
                </a:solidFill>
                <a:latin typeface="Arial" pitchFamily="34" charset="0"/>
                <a:cs typeface="Arial" pitchFamily="34" charset="0"/>
              </a:rPr>
              <a:t>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3236425" y="-5318"/>
            <a:ext cx="267393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9:23</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0" y="430649"/>
            <a:ext cx="9144000" cy="10541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Fue, pues, necesario que las figuras de las cosas celestiales fuesen purificadas así; pero las cosas celestiales mismas, con mejores sacrificios que estos.  </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
        <p:nvSpPr>
          <p:cNvPr id="22" name="TextBox 21">
            <a:extLst>
              <a:ext uri="{FF2B5EF4-FFF2-40B4-BE49-F238E27FC236}">
                <a16:creationId xmlns:a16="http://schemas.microsoft.com/office/drawing/2014/main" id="{2479D121-27BC-4D75-BC52-3A28285572D1}"/>
              </a:ext>
            </a:extLst>
          </p:cNvPr>
          <p:cNvSpPr txBox="1"/>
          <p:nvPr/>
        </p:nvSpPr>
        <p:spPr>
          <a:xfrm>
            <a:off x="4932040" y="3741083"/>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intercesor</a:t>
            </a:r>
          </a:p>
        </p:txBody>
      </p:sp>
    </p:spTree>
    <p:extLst>
      <p:ext uri="{BB962C8B-B14F-4D97-AF65-F5344CB8AC3E}">
        <p14:creationId xmlns:p14="http://schemas.microsoft.com/office/powerpoint/2010/main" val="22221975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Mas éste, por cuanto permanece para siempre, </a:t>
            </a:r>
            <a:r>
              <a:rPr lang="es-ES" sz="2300" dirty="0">
                <a:solidFill>
                  <a:srgbClr val="00B0F0"/>
                </a:solidFill>
                <a:latin typeface="Arial" pitchFamily="34" charset="0"/>
                <a:cs typeface="Arial" pitchFamily="34" charset="0"/>
              </a:rPr>
              <a:t>tiene un sacerdocio inmutable;</a:t>
            </a:r>
            <a:r>
              <a:rPr lang="es-ES" sz="2300" dirty="0">
                <a:solidFill>
                  <a:schemeClr val="bg1"/>
                </a:solidFill>
                <a:latin typeface="Arial" pitchFamily="34" charset="0"/>
                <a:cs typeface="Arial" pitchFamily="34" charset="0"/>
              </a:rPr>
              <a:t> </a:t>
            </a:r>
            <a:r>
              <a:rPr lang="es-ES" sz="2300" dirty="0">
                <a:solidFill>
                  <a:srgbClr val="92D050"/>
                </a:solidFill>
                <a:latin typeface="Arial" pitchFamily="34" charset="0"/>
                <a:cs typeface="Arial" pitchFamily="34" charset="0"/>
              </a:rPr>
              <a:t>por lo cual puede también salvar perpetuamente a los que por él</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se acercan a Dios, </a:t>
            </a:r>
            <a:r>
              <a:rPr lang="es-ES" sz="2300" dirty="0">
                <a:solidFill>
                  <a:srgbClr val="00B0F0"/>
                </a:solidFill>
                <a:latin typeface="Arial" pitchFamily="34" charset="0"/>
                <a:cs typeface="Arial" pitchFamily="34" charset="0"/>
              </a:rPr>
              <a:t>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3236425" y="-5318"/>
            <a:ext cx="267393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9:23</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0" y="430649"/>
            <a:ext cx="9144000" cy="1054135"/>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Fue, pues, necesario que las figuras de las cosas celestiales </a:t>
            </a:r>
            <a:r>
              <a:rPr lang="es-ES" sz="2400" dirty="0">
                <a:solidFill>
                  <a:schemeClr val="bg1"/>
                </a:solidFill>
                <a:latin typeface="Arial" pitchFamily="34" charset="0"/>
                <a:cs typeface="Arial" pitchFamily="34" charset="0"/>
              </a:rPr>
              <a:t>fuesen purificadas así; pero las cosas celestiales mismas, con mejores sacrificios que estos.  </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
        <p:nvSpPr>
          <p:cNvPr id="22" name="TextBox 21">
            <a:extLst>
              <a:ext uri="{FF2B5EF4-FFF2-40B4-BE49-F238E27FC236}">
                <a16:creationId xmlns:a16="http://schemas.microsoft.com/office/drawing/2014/main" id="{2479D121-27BC-4D75-BC52-3A28285572D1}"/>
              </a:ext>
            </a:extLst>
          </p:cNvPr>
          <p:cNvSpPr txBox="1"/>
          <p:nvPr/>
        </p:nvSpPr>
        <p:spPr>
          <a:xfrm>
            <a:off x="4932040" y="3741083"/>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intercesor</a:t>
            </a:r>
          </a:p>
        </p:txBody>
      </p:sp>
    </p:spTree>
    <p:extLst>
      <p:ext uri="{BB962C8B-B14F-4D97-AF65-F5344CB8AC3E}">
        <p14:creationId xmlns:p14="http://schemas.microsoft.com/office/powerpoint/2010/main" val="2027405700"/>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Mas éste, por cuanto permanece para siempre, </a:t>
            </a:r>
            <a:r>
              <a:rPr lang="es-ES" sz="2300" dirty="0">
                <a:solidFill>
                  <a:srgbClr val="00B0F0"/>
                </a:solidFill>
                <a:latin typeface="Arial" pitchFamily="34" charset="0"/>
                <a:cs typeface="Arial" pitchFamily="34" charset="0"/>
              </a:rPr>
              <a:t>tiene un sacerdocio inmutable;</a:t>
            </a:r>
            <a:r>
              <a:rPr lang="es-ES" sz="2300" dirty="0">
                <a:solidFill>
                  <a:schemeClr val="bg1"/>
                </a:solidFill>
                <a:latin typeface="Arial" pitchFamily="34" charset="0"/>
                <a:cs typeface="Arial" pitchFamily="34" charset="0"/>
              </a:rPr>
              <a:t> </a:t>
            </a:r>
            <a:r>
              <a:rPr lang="es-ES" sz="2300" dirty="0">
                <a:solidFill>
                  <a:srgbClr val="92D050"/>
                </a:solidFill>
                <a:latin typeface="Arial" pitchFamily="34" charset="0"/>
                <a:cs typeface="Arial" pitchFamily="34" charset="0"/>
              </a:rPr>
              <a:t>por lo cual puede también salvar perpetuamente a los que por él</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se acercan a Dios, </a:t>
            </a:r>
            <a:r>
              <a:rPr lang="es-ES" sz="2300" dirty="0">
                <a:solidFill>
                  <a:srgbClr val="00B0F0"/>
                </a:solidFill>
                <a:latin typeface="Arial" pitchFamily="34" charset="0"/>
                <a:cs typeface="Arial" pitchFamily="34" charset="0"/>
              </a:rPr>
              <a:t>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3236425" y="-5318"/>
            <a:ext cx="267393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9:23</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0" y="430649"/>
            <a:ext cx="9144000" cy="1054135"/>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Fue, pues, necesario que las figuras de las cosas celestiales </a:t>
            </a:r>
            <a:r>
              <a:rPr lang="es-ES" sz="2400" dirty="0">
                <a:solidFill>
                  <a:srgbClr val="00B0F0"/>
                </a:solidFill>
                <a:latin typeface="Arial" pitchFamily="34" charset="0"/>
                <a:cs typeface="Arial" pitchFamily="34" charset="0"/>
              </a:rPr>
              <a:t>fuesen purificadas así; </a:t>
            </a:r>
            <a:r>
              <a:rPr lang="es-ES" sz="2400" dirty="0">
                <a:solidFill>
                  <a:schemeClr val="bg1"/>
                </a:solidFill>
                <a:latin typeface="Arial" pitchFamily="34" charset="0"/>
                <a:cs typeface="Arial" pitchFamily="34" charset="0"/>
              </a:rPr>
              <a:t>pero las cosas celestiales mismas, con mejores sacrificios que estos.  </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
        <p:nvSpPr>
          <p:cNvPr id="22" name="TextBox 21">
            <a:extLst>
              <a:ext uri="{FF2B5EF4-FFF2-40B4-BE49-F238E27FC236}">
                <a16:creationId xmlns:a16="http://schemas.microsoft.com/office/drawing/2014/main" id="{2479D121-27BC-4D75-BC52-3A28285572D1}"/>
              </a:ext>
            </a:extLst>
          </p:cNvPr>
          <p:cNvSpPr txBox="1"/>
          <p:nvPr/>
        </p:nvSpPr>
        <p:spPr>
          <a:xfrm>
            <a:off x="4932040" y="3741083"/>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intercesor</a:t>
            </a:r>
          </a:p>
        </p:txBody>
      </p:sp>
    </p:spTree>
    <p:extLst>
      <p:ext uri="{BB962C8B-B14F-4D97-AF65-F5344CB8AC3E}">
        <p14:creationId xmlns:p14="http://schemas.microsoft.com/office/powerpoint/2010/main" val="283043342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2999247" y="-27384"/>
            <a:ext cx="3111750"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1:17</a:t>
            </a:r>
          </a:p>
        </p:txBody>
      </p:sp>
      <p:sp>
        <p:nvSpPr>
          <p:cNvPr id="6" name="2 CuadroTexto"/>
          <p:cNvSpPr txBox="1"/>
          <p:nvPr/>
        </p:nvSpPr>
        <p:spPr>
          <a:xfrm>
            <a:off x="0" y="476672"/>
            <a:ext cx="9143999" cy="733534"/>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Por tanto, </a:t>
            </a:r>
            <a:r>
              <a:rPr lang="es-ES" sz="2400" dirty="0">
                <a:solidFill>
                  <a:srgbClr val="FFFF00"/>
                </a:solidFill>
                <a:latin typeface="Arial" pitchFamily="34" charset="0"/>
                <a:cs typeface="Arial" pitchFamily="34" charset="0"/>
              </a:rPr>
              <a:t>al Rey de los siglos, </a:t>
            </a:r>
            <a:r>
              <a:rPr lang="es-ES" sz="2400" dirty="0">
                <a:solidFill>
                  <a:srgbClr val="00B0F0"/>
                </a:solidFill>
                <a:latin typeface="Arial" pitchFamily="34" charset="0"/>
                <a:cs typeface="Arial" pitchFamily="34" charset="0"/>
              </a:rPr>
              <a:t>inmortal,</a:t>
            </a:r>
            <a:r>
              <a:rPr lang="es-ES" sz="2400" dirty="0">
                <a:solidFill>
                  <a:schemeClr val="bg1"/>
                </a:solidFill>
                <a:latin typeface="Arial" pitchFamily="34" charset="0"/>
                <a:cs typeface="Arial" pitchFamily="34" charset="0"/>
              </a:rPr>
              <a:t> invisible, al único y sabio Dios, sea honor y gloria por los siglos de los siglos. Amén.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Tree>
    <p:extLst>
      <p:ext uri="{BB962C8B-B14F-4D97-AF65-F5344CB8AC3E}">
        <p14:creationId xmlns:p14="http://schemas.microsoft.com/office/powerpoint/2010/main" val="1773245674"/>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Mas éste, por cuanto permanece para siempre, </a:t>
            </a:r>
            <a:r>
              <a:rPr lang="es-ES" sz="2300" dirty="0">
                <a:solidFill>
                  <a:srgbClr val="00B0F0"/>
                </a:solidFill>
                <a:latin typeface="Arial" pitchFamily="34" charset="0"/>
                <a:cs typeface="Arial" pitchFamily="34" charset="0"/>
              </a:rPr>
              <a:t>tiene un sacerdocio inmutable;</a:t>
            </a:r>
            <a:r>
              <a:rPr lang="es-ES" sz="2300" dirty="0">
                <a:solidFill>
                  <a:schemeClr val="bg1"/>
                </a:solidFill>
                <a:latin typeface="Arial" pitchFamily="34" charset="0"/>
                <a:cs typeface="Arial" pitchFamily="34" charset="0"/>
              </a:rPr>
              <a:t> </a:t>
            </a:r>
            <a:r>
              <a:rPr lang="es-ES" sz="2300" dirty="0">
                <a:solidFill>
                  <a:srgbClr val="92D050"/>
                </a:solidFill>
                <a:latin typeface="Arial" pitchFamily="34" charset="0"/>
                <a:cs typeface="Arial" pitchFamily="34" charset="0"/>
              </a:rPr>
              <a:t>por lo cual puede también salvar perpetuamente a los que por él</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se acercan a Dios, </a:t>
            </a:r>
            <a:r>
              <a:rPr lang="es-ES" sz="2300" dirty="0">
                <a:solidFill>
                  <a:srgbClr val="00B0F0"/>
                </a:solidFill>
                <a:latin typeface="Arial" pitchFamily="34" charset="0"/>
                <a:cs typeface="Arial" pitchFamily="34" charset="0"/>
              </a:rPr>
              <a:t>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3236425" y="-5318"/>
            <a:ext cx="267393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9:23</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0" y="430649"/>
            <a:ext cx="9144000" cy="1054135"/>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Fue, pues, necesario que las figuras de las cosas celestiales </a:t>
            </a:r>
            <a:r>
              <a:rPr lang="es-ES" sz="2400" dirty="0">
                <a:solidFill>
                  <a:srgbClr val="00B0F0"/>
                </a:solidFill>
                <a:latin typeface="Arial" pitchFamily="34" charset="0"/>
                <a:cs typeface="Arial" pitchFamily="34" charset="0"/>
              </a:rPr>
              <a:t>fuesen purificadas así; </a:t>
            </a:r>
            <a:r>
              <a:rPr lang="es-ES" sz="2400" dirty="0">
                <a:solidFill>
                  <a:srgbClr val="92D050"/>
                </a:solidFill>
                <a:latin typeface="Arial" pitchFamily="34" charset="0"/>
                <a:cs typeface="Arial" pitchFamily="34" charset="0"/>
              </a:rPr>
              <a:t>pero las cosas celestiales mismas, con mejores sacrificios que estos.  </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
        <p:nvSpPr>
          <p:cNvPr id="22" name="TextBox 21">
            <a:extLst>
              <a:ext uri="{FF2B5EF4-FFF2-40B4-BE49-F238E27FC236}">
                <a16:creationId xmlns:a16="http://schemas.microsoft.com/office/drawing/2014/main" id="{2479D121-27BC-4D75-BC52-3A28285572D1}"/>
              </a:ext>
            </a:extLst>
          </p:cNvPr>
          <p:cNvSpPr txBox="1"/>
          <p:nvPr/>
        </p:nvSpPr>
        <p:spPr>
          <a:xfrm>
            <a:off x="4932040" y="3741083"/>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intercesor</a:t>
            </a:r>
          </a:p>
        </p:txBody>
      </p:sp>
      <p:sp>
        <p:nvSpPr>
          <p:cNvPr id="21" name="1 CuadroTexto">
            <a:extLst>
              <a:ext uri="{FF2B5EF4-FFF2-40B4-BE49-F238E27FC236}">
                <a16:creationId xmlns:a16="http://schemas.microsoft.com/office/drawing/2014/main" id="{8B02D1AB-35C0-4F17-90EB-D7ACA77036A2}"/>
              </a:ext>
            </a:extLst>
          </p:cNvPr>
          <p:cNvSpPr txBox="1"/>
          <p:nvPr/>
        </p:nvSpPr>
        <p:spPr>
          <a:xfrm>
            <a:off x="441592" y="1754273"/>
            <a:ext cx="3891106"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8:5</a:t>
            </a:r>
          </a:p>
        </p:txBody>
      </p:sp>
      <p:sp>
        <p:nvSpPr>
          <p:cNvPr id="23" name="2 CuadroTexto">
            <a:extLst>
              <a:ext uri="{FF2B5EF4-FFF2-40B4-BE49-F238E27FC236}">
                <a16:creationId xmlns:a16="http://schemas.microsoft.com/office/drawing/2014/main" id="{5A76BF06-779B-4BB2-B450-518EC119AEEF}"/>
              </a:ext>
            </a:extLst>
          </p:cNvPr>
          <p:cNvSpPr txBox="1"/>
          <p:nvPr/>
        </p:nvSpPr>
        <p:spPr>
          <a:xfrm>
            <a:off x="0" y="2440823"/>
            <a:ext cx="5001373" cy="2336537"/>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Los cuales sirven a lo que es figura y sombra de las cosas celestiales, como se le advirtió a Moisés cuando iba a erigir el tabernáculo, diciéndole: Mira, haz todas las cosas conforme al modelo que se te ha mostrado en el monte. </a:t>
            </a:r>
          </a:p>
        </p:txBody>
      </p:sp>
    </p:spTree>
    <p:extLst>
      <p:ext uri="{BB962C8B-B14F-4D97-AF65-F5344CB8AC3E}">
        <p14:creationId xmlns:p14="http://schemas.microsoft.com/office/powerpoint/2010/main" val="27333733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Mas éste, por cuanto permanece para siempre, </a:t>
            </a:r>
            <a:r>
              <a:rPr lang="es-ES" sz="2300" dirty="0">
                <a:solidFill>
                  <a:srgbClr val="00B0F0"/>
                </a:solidFill>
                <a:latin typeface="Arial" pitchFamily="34" charset="0"/>
                <a:cs typeface="Arial" pitchFamily="34" charset="0"/>
              </a:rPr>
              <a:t>tiene un sacerdocio inmutable;</a:t>
            </a:r>
            <a:r>
              <a:rPr lang="es-ES" sz="2300" dirty="0">
                <a:solidFill>
                  <a:schemeClr val="bg1"/>
                </a:solidFill>
                <a:latin typeface="Arial" pitchFamily="34" charset="0"/>
                <a:cs typeface="Arial" pitchFamily="34" charset="0"/>
              </a:rPr>
              <a:t> </a:t>
            </a:r>
            <a:r>
              <a:rPr lang="es-ES" sz="2300" dirty="0">
                <a:solidFill>
                  <a:srgbClr val="92D050"/>
                </a:solidFill>
                <a:latin typeface="Arial" pitchFamily="34" charset="0"/>
                <a:cs typeface="Arial" pitchFamily="34" charset="0"/>
              </a:rPr>
              <a:t>por lo cual puede también salvar perpetuamente a los que por él</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se acercan a Dios, </a:t>
            </a:r>
            <a:r>
              <a:rPr lang="es-ES" sz="2300" dirty="0">
                <a:solidFill>
                  <a:srgbClr val="00B0F0"/>
                </a:solidFill>
                <a:latin typeface="Arial" pitchFamily="34" charset="0"/>
                <a:cs typeface="Arial" pitchFamily="34" charset="0"/>
              </a:rPr>
              <a:t>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3236425" y="-5318"/>
            <a:ext cx="267393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9:23</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0" y="430649"/>
            <a:ext cx="9144000" cy="1054135"/>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Fue, pues, necesario que las figuras de las cosas celestiales </a:t>
            </a:r>
            <a:r>
              <a:rPr lang="es-ES" sz="2400" dirty="0">
                <a:solidFill>
                  <a:srgbClr val="00B0F0"/>
                </a:solidFill>
                <a:latin typeface="Arial" pitchFamily="34" charset="0"/>
                <a:cs typeface="Arial" pitchFamily="34" charset="0"/>
              </a:rPr>
              <a:t>fuesen purificadas así; </a:t>
            </a:r>
            <a:r>
              <a:rPr lang="es-ES" sz="2400" dirty="0">
                <a:solidFill>
                  <a:srgbClr val="92D050"/>
                </a:solidFill>
                <a:latin typeface="Arial" pitchFamily="34" charset="0"/>
                <a:cs typeface="Arial" pitchFamily="34" charset="0"/>
              </a:rPr>
              <a:t>pero las cosas celestiales mismas, con mejores sacrificios que estos.  </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
        <p:nvSpPr>
          <p:cNvPr id="22" name="TextBox 21">
            <a:extLst>
              <a:ext uri="{FF2B5EF4-FFF2-40B4-BE49-F238E27FC236}">
                <a16:creationId xmlns:a16="http://schemas.microsoft.com/office/drawing/2014/main" id="{2479D121-27BC-4D75-BC52-3A28285572D1}"/>
              </a:ext>
            </a:extLst>
          </p:cNvPr>
          <p:cNvSpPr txBox="1"/>
          <p:nvPr/>
        </p:nvSpPr>
        <p:spPr>
          <a:xfrm>
            <a:off x="4932040" y="3741083"/>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intercesor</a:t>
            </a:r>
          </a:p>
        </p:txBody>
      </p:sp>
      <p:sp>
        <p:nvSpPr>
          <p:cNvPr id="21" name="1 CuadroTexto">
            <a:extLst>
              <a:ext uri="{FF2B5EF4-FFF2-40B4-BE49-F238E27FC236}">
                <a16:creationId xmlns:a16="http://schemas.microsoft.com/office/drawing/2014/main" id="{8B02D1AB-35C0-4F17-90EB-D7ACA77036A2}"/>
              </a:ext>
            </a:extLst>
          </p:cNvPr>
          <p:cNvSpPr txBox="1"/>
          <p:nvPr/>
        </p:nvSpPr>
        <p:spPr>
          <a:xfrm>
            <a:off x="441592" y="1754273"/>
            <a:ext cx="3891106"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8:5</a:t>
            </a:r>
          </a:p>
        </p:txBody>
      </p:sp>
      <p:sp>
        <p:nvSpPr>
          <p:cNvPr id="23" name="2 CuadroTexto">
            <a:extLst>
              <a:ext uri="{FF2B5EF4-FFF2-40B4-BE49-F238E27FC236}">
                <a16:creationId xmlns:a16="http://schemas.microsoft.com/office/drawing/2014/main" id="{5A76BF06-779B-4BB2-B450-518EC119AEEF}"/>
              </a:ext>
            </a:extLst>
          </p:cNvPr>
          <p:cNvSpPr txBox="1"/>
          <p:nvPr/>
        </p:nvSpPr>
        <p:spPr>
          <a:xfrm>
            <a:off x="0" y="2440823"/>
            <a:ext cx="5001373"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Los cuales sirven a lo que es figura y sombra de las cosas celestiales, </a:t>
            </a:r>
            <a:r>
              <a:rPr lang="es-ES" sz="2400" dirty="0">
                <a:solidFill>
                  <a:schemeClr val="bg1"/>
                </a:solidFill>
                <a:latin typeface="Arial" pitchFamily="34" charset="0"/>
                <a:cs typeface="Arial" pitchFamily="34" charset="0"/>
              </a:rPr>
              <a:t>como se le advirtió a Moisés cuando iba a erigir el tabernáculo, diciéndole: Mira, haz todas las cosas conforme al modelo que se te ha mostrado en el monte. </a:t>
            </a:r>
          </a:p>
        </p:txBody>
      </p:sp>
    </p:spTree>
    <p:extLst>
      <p:ext uri="{BB962C8B-B14F-4D97-AF65-F5344CB8AC3E}">
        <p14:creationId xmlns:p14="http://schemas.microsoft.com/office/powerpoint/2010/main" val="775992701"/>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Mas éste, por cuanto permanece para siempre, </a:t>
            </a:r>
            <a:r>
              <a:rPr lang="es-ES" sz="2300" dirty="0">
                <a:solidFill>
                  <a:srgbClr val="00B0F0"/>
                </a:solidFill>
                <a:latin typeface="Arial" pitchFamily="34" charset="0"/>
                <a:cs typeface="Arial" pitchFamily="34" charset="0"/>
              </a:rPr>
              <a:t>tiene un sacerdocio inmutable;</a:t>
            </a:r>
            <a:r>
              <a:rPr lang="es-ES" sz="2300" dirty="0">
                <a:solidFill>
                  <a:schemeClr val="bg1"/>
                </a:solidFill>
                <a:latin typeface="Arial" pitchFamily="34" charset="0"/>
                <a:cs typeface="Arial" pitchFamily="34" charset="0"/>
              </a:rPr>
              <a:t> </a:t>
            </a:r>
            <a:r>
              <a:rPr lang="es-ES" sz="2300" dirty="0">
                <a:solidFill>
                  <a:srgbClr val="92D050"/>
                </a:solidFill>
                <a:latin typeface="Arial" pitchFamily="34" charset="0"/>
                <a:cs typeface="Arial" pitchFamily="34" charset="0"/>
              </a:rPr>
              <a:t>por lo cual puede también salvar perpetuamente a los que por él</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se acercan a Dios, </a:t>
            </a:r>
            <a:r>
              <a:rPr lang="es-ES" sz="2300" dirty="0">
                <a:solidFill>
                  <a:srgbClr val="00B0F0"/>
                </a:solidFill>
                <a:latin typeface="Arial" pitchFamily="34" charset="0"/>
                <a:cs typeface="Arial" pitchFamily="34" charset="0"/>
              </a:rPr>
              <a:t>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3236425" y="-5318"/>
            <a:ext cx="267393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9:23</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0" y="430649"/>
            <a:ext cx="9144000" cy="1054135"/>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Fue, pues, necesario que las figuras de las cosas celestiales </a:t>
            </a:r>
            <a:r>
              <a:rPr lang="es-ES" sz="2400" dirty="0">
                <a:solidFill>
                  <a:srgbClr val="00B0F0"/>
                </a:solidFill>
                <a:latin typeface="Arial" pitchFamily="34" charset="0"/>
                <a:cs typeface="Arial" pitchFamily="34" charset="0"/>
              </a:rPr>
              <a:t>fuesen purificadas así; </a:t>
            </a:r>
            <a:r>
              <a:rPr lang="es-ES" sz="2400" dirty="0">
                <a:solidFill>
                  <a:srgbClr val="92D050"/>
                </a:solidFill>
                <a:latin typeface="Arial" pitchFamily="34" charset="0"/>
                <a:cs typeface="Arial" pitchFamily="34" charset="0"/>
              </a:rPr>
              <a:t>pero las cosas celestiales mismas, con mejores sacrificios que estos.  </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
        <p:nvSpPr>
          <p:cNvPr id="22" name="TextBox 21">
            <a:extLst>
              <a:ext uri="{FF2B5EF4-FFF2-40B4-BE49-F238E27FC236}">
                <a16:creationId xmlns:a16="http://schemas.microsoft.com/office/drawing/2014/main" id="{2479D121-27BC-4D75-BC52-3A28285572D1}"/>
              </a:ext>
            </a:extLst>
          </p:cNvPr>
          <p:cNvSpPr txBox="1"/>
          <p:nvPr/>
        </p:nvSpPr>
        <p:spPr>
          <a:xfrm>
            <a:off x="4932040" y="3741083"/>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intercesor</a:t>
            </a:r>
          </a:p>
        </p:txBody>
      </p:sp>
      <p:sp>
        <p:nvSpPr>
          <p:cNvPr id="21" name="1 CuadroTexto">
            <a:extLst>
              <a:ext uri="{FF2B5EF4-FFF2-40B4-BE49-F238E27FC236}">
                <a16:creationId xmlns:a16="http://schemas.microsoft.com/office/drawing/2014/main" id="{8B02D1AB-35C0-4F17-90EB-D7ACA77036A2}"/>
              </a:ext>
            </a:extLst>
          </p:cNvPr>
          <p:cNvSpPr txBox="1"/>
          <p:nvPr/>
        </p:nvSpPr>
        <p:spPr>
          <a:xfrm>
            <a:off x="441592" y="1754273"/>
            <a:ext cx="3891106"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8:5</a:t>
            </a:r>
          </a:p>
        </p:txBody>
      </p:sp>
      <p:sp>
        <p:nvSpPr>
          <p:cNvPr id="23" name="2 CuadroTexto">
            <a:extLst>
              <a:ext uri="{FF2B5EF4-FFF2-40B4-BE49-F238E27FC236}">
                <a16:creationId xmlns:a16="http://schemas.microsoft.com/office/drawing/2014/main" id="{5A76BF06-779B-4BB2-B450-518EC119AEEF}"/>
              </a:ext>
            </a:extLst>
          </p:cNvPr>
          <p:cNvSpPr txBox="1"/>
          <p:nvPr/>
        </p:nvSpPr>
        <p:spPr>
          <a:xfrm>
            <a:off x="0" y="2440823"/>
            <a:ext cx="5001373"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Los cuales sirven a lo que es figura y sombra de las cosas celestiales, </a:t>
            </a:r>
            <a:r>
              <a:rPr lang="es-ES" sz="2400" dirty="0">
                <a:solidFill>
                  <a:srgbClr val="00B0F0"/>
                </a:solidFill>
                <a:latin typeface="Arial" pitchFamily="34" charset="0"/>
                <a:cs typeface="Arial" pitchFamily="34" charset="0"/>
              </a:rPr>
              <a:t>como se le advirtió a Moisés cuando iba a erigir el tabernáculo, diciéndole:</a:t>
            </a:r>
            <a:r>
              <a:rPr lang="es-ES" sz="2400" dirty="0">
                <a:solidFill>
                  <a:schemeClr val="bg1"/>
                </a:solidFill>
                <a:latin typeface="Arial" pitchFamily="34" charset="0"/>
                <a:cs typeface="Arial" pitchFamily="34" charset="0"/>
              </a:rPr>
              <a:t> Mira, haz todas las cosas conforme al modelo que se te ha mostrado en el monte. </a:t>
            </a:r>
          </a:p>
        </p:txBody>
      </p:sp>
    </p:spTree>
    <p:extLst>
      <p:ext uri="{BB962C8B-B14F-4D97-AF65-F5344CB8AC3E}">
        <p14:creationId xmlns:p14="http://schemas.microsoft.com/office/powerpoint/2010/main" val="845855177"/>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Mas éste, por cuanto permanece para siempre, </a:t>
            </a:r>
            <a:r>
              <a:rPr lang="es-ES" sz="2300" dirty="0">
                <a:solidFill>
                  <a:srgbClr val="00B0F0"/>
                </a:solidFill>
                <a:latin typeface="Arial" pitchFamily="34" charset="0"/>
                <a:cs typeface="Arial" pitchFamily="34" charset="0"/>
              </a:rPr>
              <a:t>tiene un sacerdocio inmutable;</a:t>
            </a:r>
            <a:r>
              <a:rPr lang="es-ES" sz="2300" dirty="0">
                <a:solidFill>
                  <a:schemeClr val="bg1"/>
                </a:solidFill>
                <a:latin typeface="Arial" pitchFamily="34" charset="0"/>
                <a:cs typeface="Arial" pitchFamily="34" charset="0"/>
              </a:rPr>
              <a:t> </a:t>
            </a:r>
            <a:r>
              <a:rPr lang="es-ES" sz="2300" dirty="0">
                <a:solidFill>
                  <a:srgbClr val="92D050"/>
                </a:solidFill>
                <a:latin typeface="Arial" pitchFamily="34" charset="0"/>
                <a:cs typeface="Arial" pitchFamily="34" charset="0"/>
              </a:rPr>
              <a:t>por lo cual puede también salvar perpetuamente a los que por él</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se acercan a Dios, </a:t>
            </a:r>
            <a:r>
              <a:rPr lang="es-ES" sz="2300" dirty="0">
                <a:solidFill>
                  <a:srgbClr val="00B0F0"/>
                </a:solidFill>
                <a:latin typeface="Arial" pitchFamily="34" charset="0"/>
                <a:cs typeface="Arial" pitchFamily="34" charset="0"/>
              </a:rPr>
              <a:t>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3236425" y="-5318"/>
            <a:ext cx="267393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9:23</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0" y="430649"/>
            <a:ext cx="9144000" cy="1054135"/>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Fue, pues, necesario que las figuras de las cosas celestiales </a:t>
            </a:r>
            <a:r>
              <a:rPr lang="es-ES" sz="2400" dirty="0">
                <a:solidFill>
                  <a:srgbClr val="00B0F0"/>
                </a:solidFill>
                <a:latin typeface="Arial" pitchFamily="34" charset="0"/>
                <a:cs typeface="Arial" pitchFamily="34" charset="0"/>
              </a:rPr>
              <a:t>fuesen purificadas así; </a:t>
            </a:r>
            <a:r>
              <a:rPr lang="es-ES" sz="2400" dirty="0">
                <a:solidFill>
                  <a:srgbClr val="92D050"/>
                </a:solidFill>
                <a:latin typeface="Arial" pitchFamily="34" charset="0"/>
                <a:cs typeface="Arial" pitchFamily="34" charset="0"/>
              </a:rPr>
              <a:t>pero las cosas celestiales mismas, con mejores sacrificios que estos.  </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
        <p:nvSpPr>
          <p:cNvPr id="22" name="TextBox 21">
            <a:extLst>
              <a:ext uri="{FF2B5EF4-FFF2-40B4-BE49-F238E27FC236}">
                <a16:creationId xmlns:a16="http://schemas.microsoft.com/office/drawing/2014/main" id="{2479D121-27BC-4D75-BC52-3A28285572D1}"/>
              </a:ext>
            </a:extLst>
          </p:cNvPr>
          <p:cNvSpPr txBox="1"/>
          <p:nvPr/>
        </p:nvSpPr>
        <p:spPr>
          <a:xfrm>
            <a:off x="4932040" y="3741083"/>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intercesor</a:t>
            </a:r>
          </a:p>
        </p:txBody>
      </p:sp>
      <p:sp>
        <p:nvSpPr>
          <p:cNvPr id="21" name="1 CuadroTexto">
            <a:extLst>
              <a:ext uri="{FF2B5EF4-FFF2-40B4-BE49-F238E27FC236}">
                <a16:creationId xmlns:a16="http://schemas.microsoft.com/office/drawing/2014/main" id="{8B02D1AB-35C0-4F17-90EB-D7ACA77036A2}"/>
              </a:ext>
            </a:extLst>
          </p:cNvPr>
          <p:cNvSpPr txBox="1"/>
          <p:nvPr/>
        </p:nvSpPr>
        <p:spPr>
          <a:xfrm>
            <a:off x="441592" y="1754273"/>
            <a:ext cx="3891106"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8:5</a:t>
            </a:r>
          </a:p>
        </p:txBody>
      </p:sp>
      <p:sp>
        <p:nvSpPr>
          <p:cNvPr id="23" name="2 CuadroTexto">
            <a:extLst>
              <a:ext uri="{FF2B5EF4-FFF2-40B4-BE49-F238E27FC236}">
                <a16:creationId xmlns:a16="http://schemas.microsoft.com/office/drawing/2014/main" id="{5A76BF06-779B-4BB2-B450-518EC119AEEF}"/>
              </a:ext>
            </a:extLst>
          </p:cNvPr>
          <p:cNvSpPr txBox="1"/>
          <p:nvPr/>
        </p:nvSpPr>
        <p:spPr>
          <a:xfrm>
            <a:off x="0" y="2440823"/>
            <a:ext cx="5001373" cy="2336537"/>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Los cuales sirven a lo que es figura y sombra de las cosas celestiales, </a:t>
            </a:r>
            <a:r>
              <a:rPr lang="es-ES" sz="2400" dirty="0">
                <a:solidFill>
                  <a:srgbClr val="00B0F0"/>
                </a:solidFill>
                <a:latin typeface="Arial" pitchFamily="34" charset="0"/>
                <a:cs typeface="Arial" pitchFamily="34" charset="0"/>
              </a:rPr>
              <a:t>como se le advirtió a Moisés cuando iba a erigir el tabernáculo, diciéndole:</a:t>
            </a:r>
            <a:r>
              <a:rPr lang="es-ES" sz="2400" dirty="0">
                <a:solidFill>
                  <a:schemeClr val="bg1"/>
                </a:solidFill>
                <a:latin typeface="Arial" pitchFamily="34" charset="0"/>
                <a:cs typeface="Arial" pitchFamily="34" charset="0"/>
              </a:rPr>
              <a:t> </a:t>
            </a:r>
            <a:r>
              <a:rPr lang="es-ES" sz="2400" dirty="0">
                <a:solidFill>
                  <a:srgbClr val="FFFF00"/>
                </a:solidFill>
                <a:latin typeface="Arial" pitchFamily="34" charset="0"/>
                <a:cs typeface="Arial" pitchFamily="34" charset="0"/>
              </a:rPr>
              <a:t>Mira, haz todas las cosas conforme al modelo que se te ha mostrado en el monte. </a:t>
            </a:r>
          </a:p>
        </p:txBody>
      </p:sp>
      <p:pic>
        <p:nvPicPr>
          <p:cNvPr id="13" name="Picture 12">
            <a:extLst>
              <a:ext uri="{FF2B5EF4-FFF2-40B4-BE49-F238E27FC236}">
                <a16:creationId xmlns:a16="http://schemas.microsoft.com/office/drawing/2014/main" id="{0A783DD5-5AA1-43E1-BB11-9B85A4C45DDF}"/>
              </a:ext>
            </a:extLst>
          </p:cNvPr>
          <p:cNvPicPr>
            <a:picLocks noChangeAspect="1"/>
          </p:cNvPicPr>
          <p:nvPr/>
        </p:nvPicPr>
        <p:blipFill rotWithShape="1">
          <a:blip r:embed="rId2">
            <a:extLst>
              <a:ext uri="{28A0092B-C50C-407E-A947-70E740481C1C}">
                <a14:useLocalDpi xmlns:a14="http://schemas.microsoft.com/office/drawing/2010/main" val="0"/>
              </a:ext>
            </a:extLst>
          </a:blip>
          <a:srcRect l="6579" t="12287" r="6579" b="34445"/>
          <a:stretch/>
        </p:blipFill>
        <p:spPr>
          <a:xfrm>
            <a:off x="5156434" y="1701446"/>
            <a:ext cx="3899265" cy="1793833"/>
          </a:xfrm>
          <a:prstGeom prst="rect">
            <a:avLst/>
          </a:prstGeom>
        </p:spPr>
      </p:pic>
    </p:spTree>
    <p:extLst>
      <p:ext uri="{BB962C8B-B14F-4D97-AF65-F5344CB8AC3E}">
        <p14:creationId xmlns:p14="http://schemas.microsoft.com/office/powerpoint/2010/main" val="710809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Mas éste, por cuanto permanece para siempre, </a:t>
            </a:r>
            <a:r>
              <a:rPr lang="es-ES" sz="2300" dirty="0">
                <a:solidFill>
                  <a:srgbClr val="00B0F0"/>
                </a:solidFill>
                <a:latin typeface="Arial" pitchFamily="34" charset="0"/>
                <a:cs typeface="Arial" pitchFamily="34" charset="0"/>
              </a:rPr>
              <a:t>tiene un sacerdocio inmutable;</a:t>
            </a:r>
            <a:r>
              <a:rPr lang="es-ES" sz="2300" dirty="0">
                <a:solidFill>
                  <a:schemeClr val="bg1"/>
                </a:solidFill>
                <a:latin typeface="Arial" pitchFamily="34" charset="0"/>
                <a:cs typeface="Arial" pitchFamily="34" charset="0"/>
              </a:rPr>
              <a:t> </a:t>
            </a:r>
            <a:r>
              <a:rPr lang="es-ES" sz="2300" dirty="0">
                <a:solidFill>
                  <a:srgbClr val="92D050"/>
                </a:solidFill>
                <a:latin typeface="Arial" pitchFamily="34" charset="0"/>
                <a:cs typeface="Arial" pitchFamily="34" charset="0"/>
              </a:rPr>
              <a:t>por lo cual puede también salvar perpetuamente a los que por él</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se acercan a Dios, </a:t>
            </a:r>
            <a:r>
              <a:rPr lang="es-ES" sz="2300" dirty="0">
                <a:solidFill>
                  <a:srgbClr val="00B0F0"/>
                </a:solidFill>
                <a:latin typeface="Arial" pitchFamily="34" charset="0"/>
                <a:cs typeface="Arial" pitchFamily="34" charset="0"/>
              </a:rPr>
              <a:t>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3236425" y="-5318"/>
            <a:ext cx="267393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9:23</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0" y="430649"/>
            <a:ext cx="9144000" cy="1054135"/>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Fue, pues, necesario que las figuras de las cosas celestiales </a:t>
            </a:r>
            <a:r>
              <a:rPr lang="es-ES" sz="2400" dirty="0">
                <a:solidFill>
                  <a:srgbClr val="00B0F0"/>
                </a:solidFill>
                <a:latin typeface="Arial" pitchFamily="34" charset="0"/>
                <a:cs typeface="Arial" pitchFamily="34" charset="0"/>
              </a:rPr>
              <a:t>fuesen purificadas así; </a:t>
            </a:r>
            <a:r>
              <a:rPr lang="es-ES" sz="2400" dirty="0">
                <a:solidFill>
                  <a:srgbClr val="92D050"/>
                </a:solidFill>
                <a:latin typeface="Arial" pitchFamily="34" charset="0"/>
                <a:cs typeface="Arial" pitchFamily="34" charset="0"/>
              </a:rPr>
              <a:t>pero las cosas celestiales mismas, con mejores sacrificios que estos.  </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
        <p:nvSpPr>
          <p:cNvPr id="22" name="TextBox 21">
            <a:extLst>
              <a:ext uri="{FF2B5EF4-FFF2-40B4-BE49-F238E27FC236}">
                <a16:creationId xmlns:a16="http://schemas.microsoft.com/office/drawing/2014/main" id="{2479D121-27BC-4D75-BC52-3A28285572D1}"/>
              </a:ext>
            </a:extLst>
          </p:cNvPr>
          <p:cNvSpPr txBox="1"/>
          <p:nvPr/>
        </p:nvSpPr>
        <p:spPr>
          <a:xfrm>
            <a:off x="4932040" y="3741083"/>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intercesor</a:t>
            </a:r>
          </a:p>
        </p:txBody>
      </p:sp>
      <p:sp>
        <p:nvSpPr>
          <p:cNvPr id="12" name="1 CuadroTexto">
            <a:extLst>
              <a:ext uri="{FF2B5EF4-FFF2-40B4-BE49-F238E27FC236}">
                <a16:creationId xmlns:a16="http://schemas.microsoft.com/office/drawing/2014/main" id="{330C6BC1-6FA9-46AA-A037-9E820322C324}"/>
              </a:ext>
            </a:extLst>
          </p:cNvPr>
          <p:cNvSpPr txBox="1"/>
          <p:nvPr/>
        </p:nvSpPr>
        <p:spPr>
          <a:xfrm>
            <a:off x="863158" y="1330553"/>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9:11, 12</a:t>
            </a:r>
          </a:p>
        </p:txBody>
      </p:sp>
      <p:sp>
        <p:nvSpPr>
          <p:cNvPr id="13" name="2 CuadroTexto">
            <a:extLst>
              <a:ext uri="{FF2B5EF4-FFF2-40B4-BE49-F238E27FC236}">
                <a16:creationId xmlns:a16="http://schemas.microsoft.com/office/drawing/2014/main" id="{FE4CBDCB-5688-4337-9EB8-45DCD045FC45}"/>
              </a:ext>
            </a:extLst>
          </p:cNvPr>
          <p:cNvSpPr txBox="1"/>
          <p:nvPr/>
        </p:nvSpPr>
        <p:spPr>
          <a:xfrm>
            <a:off x="-36512" y="1858853"/>
            <a:ext cx="5145388" cy="3298339"/>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Pero estando ya presente Cristo, sumo sacerdote de los bienes venideros,</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por el más amplio y más perfecto tabernáculo, no hecho de manos, es decir, no de esta creación, </a:t>
            </a:r>
            <a:r>
              <a:rPr lang="es-ES" sz="2350" dirty="0">
                <a:solidFill>
                  <a:srgbClr val="FFFF00"/>
                </a:solidFill>
                <a:latin typeface="Arial" pitchFamily="34" charset="0"/>
                <a:cs typeface="Arial" pitchFamily="34" charset="0"/>
              </a:rPr>
              <a:t>y no por sangre de machos cabríos ni de becerros, sino por su propia sangre,</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entró una vez para siempre en el Lugar Santísimo, </a:t>
            </a:r>
            <a:r>
              <a:rPr lang="es-ES" sz="2350" dirty="0">
                <a:solidFill>
                  <a:srgbClr val="FFFF00"/>
                </a:solidFill>
                <a:latin typeface="Arial" pitchFamily="34" charset="0"/>
                <a:cs typeface="Arial" pitchFamily="34" charset="0"/>
              </a:rPr>
              <a:t>habiendo obtenido eterna redención. </a:t>
            </a:r>
          </a:p>
        </p:txBody>
      </p:sp>
      <p:pic>
        <p:nvPicPr>
          <p:cNvPr id="20" name="Picture 19">
            <a:extLst>
              <a:ext uri="{FF2B5EF4-FFF2-40B4-BE49-F238E27FC236}">
                <a16:creationId xmlns:a16="http://schemas.microsoft.com/office/drawing/2014/main" id="{1F1C7C21-1603-44C7-AD07-C1A3164C0194}"/>
              </a:ext>
            </a:extLst>
          </p:cNvPr>
          <p:cNvPicPr>
            <a:picLocks noChangeAspect="1"/>
          </p:cNvPicPr>
          <p:nvPr/>
        </p:nvPicPr>
        <p:blipFill rotWithShape="1">
          <a:blip r:embed="rId2">
            <a:extLst>
              <a:ext uri="{28A0092B-C50C-407E-A947-70E740481C1C}">
                <a14:useLocalDpi xmlns:a14="http://schemas.microsoft.com/office/drawing/2010/main" val="0"/>
              </a:ext>
            </a:extLst>
          </a:blip>
          <a:srcRect l="6579" t="12287" r="6579" b="34445"/>
          <a:stretch/>
        </p:blipFill>
        <p:spPr>
          <a:xfrm>
            <a:off x="5156434" y="1701446"/>
            <a:ext cx="3899265" cy="1793833"/>
          </a:xfrm>
          <a:prstGeom prst="rect">
            <a:avLst/>
          </a:prstGeom>
        </p:spPr>
      </p:pic>
    </p:spTree>
    <p:extLst>
      <p:ext uri="{BB962C8B-B14F-4D97-AF65-F5344CB8AC3E}">
        <p14:creationId xmlns:p14="http://schemas.microsoft.com/office/powerpoint/2010/main" val="763139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4" name="1 CuadroTexto">
            <a:extLst>
              <a:ext uri="{FF2B5EF4-FFF2-40B4-BE49-F238E27FC236}">
                <a16:creationId xmlns:a16="http://schemas.microsoft.com/office/drawing/2014/main" id="{8373DA7A-6A8D-4841-A5FC-C23E8400B965}"/>
              </a:ext>
            </a:extLst>
          </p:cNvPr>
          <p:cNvSpPr txBox="1"/>
          <p:nvPr/>
        </p:nvSpPr>
        <p:spPr>
          <a:xfrm>
            <a:off x="3275856" y="5323274"/>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7:24, 25</a:t>
            </a:r>
          </a:p>
        </p:txBody>
      </p:sp>
      <p:sp>
        <p:nvSpPr>
          <p:cNvPr id="15" name="2 CuadroTexto">
            <a:extLst>
              <a:ext uri="{FF2B5EF4-FFF2-40B4-BE49-F238E27FC236}">
                <a16:creationId xmlns:a16="http://schemas.microsoft.com/office/drawing/2014/main" id="{58B6FD04-01E4-4938-884F-B161B19F9798}"/>
              </a:ext>
            </a:extLst>
          </p:cNvPr>
          <p:cNvSpPr txBox="1"/>
          <p:nvPr/>
        </p:nvSpPr>
        <p:spPr>
          <a:xfrm>
            <a:off x="-180528" y="5836185"/>
            <a:ext cx="9433048" cy="977191"/>
          </a:xfrm>
          <a:prstGeom prst="rect">
            <a:avLst/>
          </a:prstGeom>
          <a:noFill/>
        </p:spPr>
        <p:txBody>
          <a:bodyPr wrap="square" rtlCol="0">
            <a:spAutoFit/>
          </a:bodyPr>
          <a:lstStyle/>
          <a:p>
            <a:pPr algn="ctr">
              <a:lnSpc>
                <a:spcPts val="2300"/>
              </a:lnSpc>
            </a:pPr>
            <a:r>
              <a:rPr lang="es-ES" sz="2300" dirty="0">
                <a:solidFill>
                  <a:srgbClr val="FFFF00"/>
                </a:solidFill>
                <a:latin typeface="Arial" pitchFamily="34" charset="0"/>
                <a:cs typeface="Arial" pitchFamily="34" charset="0"/>
              </a:rPr>
              <a:t>Mas éste, por cuanto permanece para siempre, </a:t>
            </a:r>
            <a:r>
              <a:rPr lang="es-ES" sz="2300" dirty="0">
                <a:solidFill>
                  <a:srgbClr val="00B0F0"/>
                </a:solidFill>
                <a:latin typeface="Arial" pitchFamily="34" charset="0"/>
                <a:cs typeface="Arial" pitchFamily="34" charset="0"/>
              </a:rPr>
              <a:t>tiene un sacerdocio inmutable;</a:t>
            </a:r>
            <a:r>
              <a:rPr lang="es-ES" sz="2300" dirty="0">
                <a:solidFill>
                  <a:schemeClr val="bg1"/>
                </a:solidFill>
                <a:latin typeface="Arial" pitchFamily="34" charset="0"/>
                <a:cs typeface="Arial" pitchFamily="34" charset="0"/>
              </a:rPr>
              <a:t> </a:t>
            </a:r>
            <a:r>
              <a:rPr lang="es-ES" sz="2300" dirty="0">
                <a:solidFill>
                  <a:srgbClr val="92D050"/>
                </a:solidFill>
                <a:latin typeface="Arial" pitchFamily="34" charset="0"/>
                <a:cs typeface="Arial" pitchFamily="34" charset="0"/>
              </a:rPr>
              <a:t>por lo cual puede también salvar perpetuamente a los que por él</a:t>
            </a:r>
            <a:r>
              <a:rPr lang="es-ES" sz="2300" dirty="0">
                <a:solidFill>
                  <a:schemeClr val="bg1"/>
                </a:solidFill>
                <a:latin typeface="Arial" pitchFamily="34" charset="0"/>
                <a:cs typeface="Arial" pitchFamily="34" charset="0"/>
              </a:rPr>
              <a:t> </a:t>
            </a:r>
            <a:r>
              <a:rPr lang="es-ES" sz="2300" dirty="0">
                <a:solidFill>
                  <a:srgbClr val="FFFF00"/>
                </a:solidFill>
                <a:latin typeface="Arial" pitchFamily="34" charset="0"/>
                <a:cs typeface="Arial" pitchFamily="34" charset="0"/>
              </a:rPr>
              <a:t>se acercan a Dios, </a:t>
            </a:r>
            <a:r>
              <a:rPr lang="es-ES" sz="2300" dirty="0">
                <a:solidFill>
                  <a:srgbClr val="00B0F0"/>
                </a:solidFill>
                <a:latin typeface="Arial" pitchFamily="34" charset="0"/>
                <a:cs typeface="Arial" pitchFamily="34" charset="0"/>
              </a:rPr>
              <a:t>viviendo siempre para interceder por ellos. </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3236425" y="-5318"/>
            <a:ext cx="267393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9:23</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0" y="430649"/>
            <a:ext cx="9144000" cy="1054135"/>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Fue, pues, necesario que las figuras de las cosas celestiales </a:t>
            </a:r>
            <a:r>
              <a:rPr lang="es-ES" sz="2400" dirty="0">
                <a:solidFill>
                  <a:srgbClr val="00B0F0"/>
                </a:solidFill>
                <a:latin typeface="Arial" pitchFamily="34" charset="0"/>
                <a:cs typeface="Arial" pitchFamily="34" charset="0"/>
              </a:rPr>
              <a:t>fuesen purificadas así; </a:t>
            </a:r>
            <a:r>
              <a:rPr lang="es-ES" sz="2400" dirty="0">
                <a:solidFill>
                  <a:srgbClr val="92D050"/>
                </a:solidFill>
                <a:latin typeface="Arial" pitchFamily="34" charset="0"/>
                <a:cs typeface="Arial" pitchFamily="34" charset="0"/>
              </a:rPr>
              <a:t>pero las cosas celestiales mismas, con mejores sacrificios que estos.  </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
        <p:nvSpPr>
          <p:cNvPr id="22" name="TextBox 21">
            <a:extLst>
              <a:ext uri="{FF2B5EF4-FFF2-40B4-BE49-F238E27FC236}">
                <a16:creationId xmlns:a16="http://schemas.microsoft.com/office/drawing/2014/main" id="{2479D121-27BC-4D75-BC52-3A28285572D1}"/>
              </a:ext>
            </a:extLst>
          </p:cNvPr>
          <p:cNvSpPr txBox="1"/>
          <p:nvPr/>
        </p:nvSpPr>
        <p:spPr>
          <a:xfrm>
            <a:off x="4932040" y="3741083"/>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intercesor</a:t>
            </a:r>
          </a:p>
        </p:txBody>
      </p:sp>
      <p:sp>
        <p:nvSpPr>
          <p:cNvPr id="12" name="1 CuadroTexto">
            <a:extLst>
              <a:ext uri="{FF2B5EF4-FFF2-40B4-BE49-F238E27FC236}">
                <a16:creationId xmlns:a16="http://schemas.microsoft.com/office/drawing/2014/main" id="{330C6BC1-6FA9-46AA-A037-9E820322C324}"/>
              </a:ext>
            </a:extLst>
          </p:cNvPr>
          <p:cNvSpPr txBox="1"/>
          <p:nvPr/>
        </p:nvSpPr>
        <p:spPr>
          <a:xfrm>
            <a:off x="863158" y="1330553"/>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9:11, 12</a:t>
            </a:r>
          </a:p>
        </p:txBody>
      </p:sp>
      <p:sp>
        <p:nvSpPr>
          <p:cNvPr id="13" name="2 CuadroTexto">
            <a:extLst>
              <a:ext uri="{FF2B5EF4-FFF2-40B4-BE49-F238E27FC236}">
                <a16:creationId xmlns:a16="http://schemas.microsoft.com/office/drawing/2014/main" id="{FE4CBDCB-5688-4337-9EB8-45DCD045FC45}"/>
              </a:ext>
            </a:extLst>
          </p:cNvPr>
          <p:cNvSpPr txBox="1"/>
          <p:nvPr/>
        </p:nvSpPr>
        <p:spPr>
          <a:xfrm>
            <a:off x="-36512" y="1858853"/>
            <a:ext cx="5145388" cy="3298339"/>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Pero estando ya presente Cristo, sumo sacerdote de los bienes venideros,</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por el más amplio y más perfecto tabernáculo, no hecho de manos, es decir, no de esta creación, </a:t>
            </a:r>
            <a:r>
              <a:rPr lang="es-ES" sz="2350" dirty="0">
                <a:solidFill>
                  <a:srgbClr val="FFFF00"/>
                </a:solidFill>
                <a:latin typeface="Arial" pitchFamily="34" charset="0"/>
                <a:cs typeface="Arial" pitchFamily="34" charset="0"/>
              </a:rPr>
              <a:t>y no por sangre de machos cabríos ni de becerros, sino por su propia sangre,</a:t>
            </a:r>
            <a:r>
              <a:rPr lang="es-ES" sz="2350" dirty="0">
                <a:solidFill>
                  <a:schemeClr val="bg1"/>
                </a:solidFill>
                <a:latin typeface="Arial" pitchFamily="34" charset="0"/>
                <a:cs typeface="Arial" pitchFamily="34" charset="0"/>
              </a:rPr>
              <a:t> </a:t>
            </a:r>
            <a:r>
              <a:rPr lang="es-ES" sz="2350" u="sng" dirty="0">
                <a:solidFill>
                  <a:srgbClr val="00B0F0"/>
                </a:solidFill>
                <a:latin typeface="Arial" pitchFamily="34" charset="0"/>
                <a:cs typeface="Arial" pitchFamily="34" charset="0"/>
              </a:rPr>
              <a:t>entró una vez para siempre en el Lugar Santísimo</a:t>
            </a:r>
            <a:r>
              <a:rPr lang="es-ES" sz="2350" dirty="0">
                <a:solidFill>
                  <a:srgbClr val="00B0F0"/>
                </a:solidFill>
                <a:latin typeface="Arial" pitchFamily="34" charset="0"/>
                <a:cs typeface="Arial" pitchFamily="34" charset="0"/>
              </a:rPr>
              <a:t>, </a:t>
            </a:r>
            <a:r>
              <a:rPr lang="es-ES" sz="2350" dirty="0">
                <a:solidFill>
                  <a:srgbClr val="FFFF00"/>
                </a:solidFill>
                <a:latin typeface="Arial" pitchFamily="34" charset="0"/>
                <a:cs typeface="Arial" pitchFamily="34" charset="0"/>
              </a:rPr>
              <a:t>habiendo obtenido eterna redención. </a:t>
            </a:r>
          </a:p>
        </p:txBody>
      </p:sp>
      <p:pic>
        <p:nvPicPr>
          <p:cNvPr id="20" name="Picture 19">
            <a:extLst>
              <a:ext uri="{FF2B5EF4-FFF2-40B4-BE49-F238E27FC236}">
                <a16:creationId xmlns:a16="http://schemas.microsoft.com/office/drawing/2014/main" id="{18473945-3DF2-4CA3-81E2-2A54A8262AB5}"/>
              </a:ext>
            </a:extLst>
          </p:cNvPr>
          <p:cNvPicPr>
            <a:picLocks noChangeAspect="1"/>
          </p:cNvPicPr>
          <p:nvPr/>
        </p:nvPicPr>
        <p:blipFill rotWithShape="1">
          <a:blip r:embed="rId2">
            <a:extLst>
              <a:ext uri="{28A0092B-C50C-407E-A947-70E740481C1C}">
                <a14:useLocalDpi xmlns:a14="http://schemas.microsoft.com/office/drawing/2010/main" val="0"/>
              </a:ext>
            </a:extLst>
          </a:blip>
          <a:srcRect l="6579" t="12287" r="6579" b="34445"/>
          <a:stretch/>
        </p:blipFill>
        <p:spPr>
          <a:xfrm>
            <a:off x="5156434" y="1701446"/>
            <a:ext cx="3899265" cy="1793833"/>
          </a:xfrm>
          <a:prstGeom prst="rect">
            <a:avLst/>
          </a:prstGeom>
        </p:spPr>
      </p:pic>
    </p:spTree>
    <p:extLst>
      <p:ext uri="{BB962C8B-B14F-4D97-AF65-F5344CB8AC3E}">
        <p14:creationId xmlns:p14="http://schemas.microsoft.com/office/powerpoint/2010/main" val="2221282773"/>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3236425" y="-5318"/>
            <a:ext cx="267393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9:23</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0" y="430649"/>
            <a:ext cx="9144000" cy="1054135"/>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Fue, pues, necesario que las figuras de las cosas celestiales </a:t>
            </a:r>
            <a:r>
              <a:rPr lang="es-ES" sz="2400" dirty="0">
                <a:solidFill>
                  <a:srgbClr val="00B0F0"/>
                </a:solidFill>
                <a:latin typeface="Arial" pitchFamily="34" charset="0"/>
                <a:cs typeface="Arial" pitchFamily="34" charset="0"/>
              </a:rPr>
              <a:t>fuesen purificadas así; </a:t>
            </a:r>
            <a:r>
              <a:rPr lang="es-ES" sz="2400" dirty="0">
                <a:solidFill>
                  <a:srgbClr val="92D050"/>
                </a:solidFill>
                <a:latin typeface="Arial" pitchFamily="34" charset="0"/>
                <a:cs typeface="Arial" pitchFamily="34" charset="0"/>
              </a:rPr>
              <a:t>pero las cosas celestiales mismas, con mejores sacrificios que estos.  </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
        <p:nvSpPr>
          <p:cNvPr id="22" name="TextBox 21">
            <a:extLst>
              <a:ext uri="{FF2B5EF4-FFF2-40B4-BE49-F238E27FC236}">
                <a16:creationId xmlns:a16="http://schemas.microsoft.com/office/drawing/2014/main" id="{2479D121-27BC-4D75-BC52-3A28285572D1}"/>
              </a:ext>
            </a:extLst>
          </p:cNvPr>
          <p:cNvSpPr txBox="1"/>
          <p:nvPr/>
        </p:nvSpPr>
        <p:spPr>
          <a:xfrm>
            <a:off x="4932040" y="3741083"/>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intercesor</a:t>
            </a:r>
          </a:p>
        </p:txBody>
      </p:sp>
      <p:sp>
        <p:nvSpPr>
          <p:cNvPr id="12" name="Rectangle 3">
            <a:extLst>
              <a:ext uri="{FF2B5EF4-FFF2-40B4-BE49-F238E27FC236}">
                <a16:creationId xmlns:a16="http://schemas.microsoft.com/office/drawing/2014/main" id="{C43DF6E3-AA8B-4FBE-A183-F9CDD12FEFA9}"/>
              </a:ext>
            </a:extLst>
          </p:cNvPr>
          <p:cNvSpPr>
            <a:spLocks noChangeArrowheads="1"/>
          </p:cNvSpPr>
          <p:nvPr/>
        </p:nvSpPr>
        <p:spPr bwMode="auto">
          <a:xfrm>
            <a:off x="0" y="6054000"/>
            <a:ext cx="9144000" cy="687368"/>
          </a:xfrm>
          <a:prstGeom prst="rect">
            <a:avLst/>
          </a:prstGeom>
          <a:noFill/>
          <a:ln w="9525">
            <a:noFill/>
            <a:miter lim="800000"/>
            <a:headEnd/>
            <a:tailEnd/>
          </a:ln>
        </p:spPr>
        <p:txBody>
          <a:bodyPr wrap="square" anchor="ctr">
            <a:spAutoFit/>
          </a:bodyPr>
          <a:lstStyle/>
          <a:p>
            <a:pPr algn="ctr">
              <a:lnSpc>
                <a:spcPts val="2300"/>
              </a:lnSpc>
            </a:pPr>
            <a:r>
              <a:rPr lang="es-ES" sz="2400" dirty="0">
                <a:solidFill>
                  <a:schemeClr val="bg1"/>
                </a:solidFill>
                <a:latin typeface="Arial" pitchFamily="34" charset="0"/>
                <a:cs typeface="Arial" pitchFamily="34" charset="0"/>
              </a:rPr>
              <a:t>Y él dijo: Hasta dos mil trescientas tardes y mañanas; luego el santuario será purificado.</a:t>
            </a:r>
          </a:p>
        </p:txBody>
      </p:sp>
      <p:sp>
        <p:nvSpPr>
          <p:cNvPr id="13" name="TextBox 4">
            <a:extLst>
              <a:ext uri="{FF2B5EF4-FFF2-40B4-BE49-F238E27FC236}">
                <a16:creationId xmlns:a16="http://schemas.microsoft.com/office/drawing/2014/main" id="{5B812160-68BD-4552-B427-CA90C4EC813E}"/>
              </a:ext>
            </a:extLst>
          </p:cNvPr>
          <p:cNvSpPr txBox="1">
            <a:spLocks noChangeArrowheads="1"/>
          </p:cNvSpPr>
          <p:nvPr/>
        </p:nvSpPr>
        <p:spPr bwMode="auto">
          <a:xfrm>
            <a:off x="2387145" y="5433885"/>
            <a:ext cx="4648200" cy="646331"/>
          </a:xfrm>
          <a:prstGeom prst="rect">
            <a:avLst/>
          </a:prstGeom>
          <a:noFill/>
          <a:ln w="9525">
            <a:noFill/>
            <a:miter lim="800000"/>
            <a:headEnd/>
            <a:tailEnd/>
          </a:ln>
        </p:spPr>
        <p:txBody>
          <a:bodyPr wrap="square">
            <a:spAutoFit/>
          </a:bodyPr>
          <a:lstStyle/>
          <a:p>
            <a:pPr algn="ctr">
              <a:spcBef>
                <a:spcPct val="50000"/>
              </a:spcBef>
            </a:pPr>
            <a:r>
              <a:rPr lang="es-ES" sz="3600" dirty="0">
                <a:solidFill>
                  <a:schemeClr val="bg1"/>
                </a:solidFill>
                <a:latin typeface="Arial Rounded MT Bold" pitchFamily="34" charset="0"/>
              </a:rPr>
              <a:t>Daniel 8:14</a:t>
            </a:r>
          </a:p>
        </p:txBody>
      </p:sp>
      <p:sp>
        <p:nvSpPr>
          <p:cNvPr id="14" name="1 CuadroTexto">
            <a:extLst>
              <a:ext uri="{FF2B5EF4-FFF2-40B4-BE49-F238E27FC236}">
                <a16:creationId xmlns:a16="http://schemas.microsoft.com/office/drawing/2014/main" id="{81B4FB72-7037-4682-AFDA-31EF23395306}"/>
              </a:ext>
            </a:extLst>
          </p:cNvPr>
          <p:cNvSpPr txBox="1"/>
          <p:nvPr/>
        </p:nvSpPr>
        <p:spPr>
          <a:xfrm>
            <a:off x="863158" y="1330553"/>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9:11, 12</a:t>
            </a:r>
          </a:p>
        </p:txBody>
      </p:sp>
      <p:sp>
        <p:nvSpPr>
          <p:cNvPr id="15" name="2 CuadroTexto">
            <a:extLst>
              <a:ext uri="{FF2B5EF4-FFF2-40B4-BE49-F238E27FC236}">
                <a16:creationId xmlns:a16="http://schemas.microsoft.com/office/drawing/2014/main" id="{6F8B31FE-907C-4E84-A7D8-BA74D4CE4EE6}"/>
              </a:ext>
            </a:extLst>
          </p:cNvPr>
          <p:cNvSpPr txBox="1"/>
          <p:nvPr/>
        </p:nvSpPr>
        <p:spPr>
          <a:xfrm>
            <a:off x="-36512" y="1858853"/>
            <a:ext cx="5145388" cy="3298339"/>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Pero estando ya presente Cristo, sumo sacerdote de los bienes venideros,</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por el más amplio y más perfecto tabernáculo, no hecho de manos, es decir, no de esta creación, </a:t>
            </a:r>
            <a:r>
              <a:rPr lang="es-ES" sz="2350" dirty="0">
                <a:solidFill>
                  <a:srgbClr val="FFFF00"/>
                </a:solidFill>
                <a:latin typeface="Arial" pitchFamily="34" charset="0"/>
                <a:cs typeface="Arial" pitchFamily="34" charset="0"/>
              </a:rPr>
              <a:t>y no por sangre de machos cabríos ni de becerros, sino por su propia sangre,</a:t>
            </a:r>
            <a:r>
              <a:rPr lang="es-ES" sz="2350" dirty="0">
                <a:solidFill>
                  <a:schemeClr val="bg1"/>
                </a:solidFill>
                <a:latin typeface="Arial" pitchFamily="34" charset="0"/>
                <a:cs typeface="Arial" pitchFamily="34" charset="0"/>
              </a:rPr>
              <a:t> </a:t>
            </a:r>
            <a:r>
              <a:rPr lang="es-ES" sz="2350" u="sng" dirty="0">
                <a:solidFill>
                  <a:srgbClr val="00B0F0"/>
                </a:solidFill>
                <a:latin typeface="Arial" pitchFamily="34" charset="0"/>
                <a:cs typeface="Arial" pitchFamily="34" charset="0"/>
              </a:rPr>
              <a:t>entró una vez para siempre en el Lugar Santísimo</a:t>
            </a:r>
            <a:r>
              <a:rPr lang="es-ES" sz="2350" dirty="0">
                <a:solidFill>
                  <a:srgbClr val="00B0F0"/>
                </a:solidFill>
                <a:latin typeface="Arial" pitchFamily="34" charset="0"/>
                <a:cs typeface="Arial" pitchFamily="34" charset="0"/>
              </a:rPr>
              <a:t>, </a:t>
            </a:r>
            <a:r>
              <a:rPr lang="es-ES" sz="2350" dirty="0">
                <a:solidFill>
                  <a:srgbClr val="FFFF00"/>
                </a:solidFill>
                <a:latin typeface="Arial" pitchFamily="34" charset="0"/>
                <a:cs typeface="Arial" pitchFamily="34" charset="0"/>
              </a:rPr>
              <a:t>habiendo obtenido eterna redención. </a:t>
            </a:r>
          </a:p>
        </p:txBody>
      </p:sp>
      <p:pic>
        <p:nvPicPr>
          <p:cNvPr id="20" name="Picture 19">
            <a:extLst>
              <a:ext uri="{FF2B5EF4-FFF2-40B4-BE49-F238E27FC236}">
                <a16:creationId xmlns:a16="http://schemas.microsoft.com/office/drawing/2014/main" id="{A2DE1866-BAC9-4798-81CE-6A7EFCF93B63}"/>
              </a:ext>
            </a:extLst>
          </p:cNvPr>
          <p:cNvPicPr>
            <a:picLocks noChangeAspect="1"/>
          </p:cNvPicPr>
          <p:nvPr/>
        </p:nvPicPr>
        <p:blipFill rotWithShape="1">
          <a:blip r:embed="rId2">
            <a:extLst>
              <a:ext uri="{28A0092B-C50C-407E-A947-70E740481C1C}">
                <a14:useLocalDpi xmlns:a14="http://schemas.microsoft.com/office/drawing/2010/main" val="0"/>
              </a:ext>
            </a:extLst>
          </a:blip>
          <a:srcRect l="6579" t="12287" r="6579" b="34445"/>
          <a:stretch/>
        </p:blipFill>
        <p:spPr>
          <a:xfrm>
            <a:off x="5156434" y="1701446"/>
            <a:ext cx="3899265" cy="1793833"/>
          </a:xfrm>
          <a:prstGeom prst="rect">
            <a:avLst/>
          </a:prstGeom>
        </p:spPr>
      </p:pic>
    </p:spTree>
    <p:extLst>
      <p:ext uri="{BB962C8B-B14F-4D97-AF65-F5344CB8AC3E}">
        <p14:creationId xmlns:p14="http://schemas.microsoft.com/office/powerpoint/2010/main" val="1038311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3236425" y="-5318"/>
            <a:ext cx="267393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9:23</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0" y="430649"/>
            <a:ext cx="9144000" cy="1054135"/>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Fue, pues, necesario que las figuras de las cosas celestiales </a:t>
            </a:r>
            <a:r>
              <a:rPr lang="es-ES" sz="2400" dirty="0">
                <a:solidFill>
                  <a:srgbClr val="00B0F0"/>
                </a:solidFill>
                <a:latin typeface="Arial" pitchFamily="34" charset="0"/>
                <a:cs typeface="Arial" pitchFamily="34" charset="0"/>
              </a:rPr>
              <a:t>fuesen purificadas así; </a:t>
            </a:r>
            <a:r>
              <a:rPr lang="es-ES" sz="2400" dirty="0">
                <a:solidFill>
                  <a:srgbClr val="92D050"/>
                </a:solidFill>
                <a:latin typeface="Arial" pitchFamily="34" charset="0"/>
                <a:cs typeface="Arial" pitchFamily="34" charset="0"/>
              </a:rPr>
              <a:t>pero las cosas celestiales mismas, con mejores sacrificios que estos.  </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
        <p:nvSpPr>
          <p:cNvPr id="22" name="TextBox 21">
            <a:extLst>
              <a:ext uri="{FF2B5EF4-FFF2-40B4-BE49-F238E27FC236}">
                <a16:creationId xmlns:a16="http://schemas.microsoft.com/office/drawing/2014/main" id="{2479D121-27BC-4D75-BC52-3A28285572D1}"/>
              </a:ext>
            </a:extLst>
          </p:cNvPr>
          <p:cNvSpPr txBox="1"/>
          <p:nvPr/>
        </p:nvSpPr>
        <p:spPr>
          <a:xfrm>
            <a:off x="4932040" y="3741083"/>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intercesor</a:t>
            </a:r>
          </a:p>
        </p:txBody>
      </p:sp>
      <p:sp>
        <p:nvSpPr>
          <p:cNvPr id="12" name="Rectangle 3">
            <a:extLst>
              <a:ext uri="{FF2B5EF4-FFF2-40B4-BE49-F238E27FC236}">
                <a16:creationId xmlns:a16="http://schemas.microsoft.com/office/drawing/2014/main" id="{C43DF6E3-AA8B-4FBE-A183-F9CDD12FEFA9}"/>
              </a:ext>
            </a:extLst>
          </p:cNvPr>
          <p:cNvSpPr>
            <a:spLocks noChangeArrowheads="1"/>
          </p:cNvSpPr>
          <p:nvPr/>
        </p:nvSpPr>
        <p:spPr bwMode="auto">
          <a:xfrm>
            <a:off x="0" y="6054000"/>
            <a:ext cx="9144000" cy="687368"/>
          </a:xfrm>
          <a:prstGeom prst="rect">
            <a:avLst/>
          </a:prstGeom>
          <a:noFill/>
          <a:ln w="9525">
            <a:noFill/>
            <a:miter lim="800000"/>
            <a:headEnd/>
            <a:tailEnd/>
          </a:ln>
        </p:spPr>
        <p:txBody>
          <a:bodyPr wrap="square" anchor="ctr">
            <a:spAutoFit/>
          </a:bodyPr>
          <a:lstStyle/>
          <a:p>
            <a:pPr algn="ctr">
              <a:lnSpc>
                <a:spcPts val="2300"/>
              </a:lnSpc>
            </a:pPr>
            <a:r>
              <a:rPr lang="es-ES" sz="2400" dirty="0">
                <a:solidFill>
                  <a:srgbClr val="FFFF00"/>
                </a:solidFill>
                <a:latin typeface="Arial" pitchFamily="34" charset="0"/>
                <a:cs typeface="Arial" pitchFamily="34" charset="0"/>
              </a:rPr>
              <a:t>Y él dijo: Hasta dos mil trescientas tardes y mañanas; </a:t>
            </a:r>
            <a:r>
              <a:rPr lang="es-ES" sz="2400" dirty="0">
                <a:solidFill>
                  <a:schemeClr val="bg1"/>
                </a:solidFill>
                <a:latin typeface="Arial" pitchFamily="34" charset="0"/>
                <a:cs typeface="Arial" pitchFamily="34" charset="0"/>
              </a:rPr>
              <a:t>luego el santuario será purificado.</a:t>
            </a:r>
          </a:p>
        </p:txBody>
      </p:sp>
      <p:sp>
        <p:nvSpPr>
          <p:cNvPr id="13" name="TextBox 4">
            <a:extLst>
              <a:ext uri="{FF2B5EF4-FFF2-40B4-BE49-F238E27FC236}">
                <a16:creationId xmlns:a16="http://schemas.microsoft.com/office/drawing/2014/main" id="{5B812160-68BD-4552-B427-CA90C4EC813E}"/>
              </a:ext>
            </a:extLst>
          </p:cNvPr>
          <p:cNvSpPr txBox="1">
            <a:spLocks noChangeArrowheads="1"/>
          </p:cNvSpPr>
          <p:nvPr/>
        </p:nvSpPr>
        <p:spPr bwMode="auto">
          <a:xfrm>
            <a:off x="2387145" y="5433885"/>
            <a:ext cx="4648200" cy="646331"/>
          </a:xfrm>
          <a:prstGeom prst="rect">
            <a:avLst/>
          </a:prstGeom>
          <a:noFill/>
          <a:ln w="9525">
            <a:noFill/>
            <a:miter lim="800000"/>
            <a:headEnd/>
            <a:tailEnd/>
          </a:ln>
        </p:spPr>
        <p:txBody>
          <a:bodyPr wrap="square">
            <a:spAutoFit/>
          </a:bodyPr>
          <a:lstStyle/>
          <a:p>
            <a:pPr algn="ctr">
              <a:spcBef>
                <a:spcPct val="50000"/>
              </a:spcBef>
            </a:pPr>
            <a:r>
              <a:rPr lang="es-ES" sz="3600" dirty="0">
                <a:solidFill>
                  <a:schemeClr val="bg1"/>
                </a:solidFill>
                <a:latin typeface="Arial Rounded MT Bold" pitchFamily="34" charset="0"/>
              </a:rPr>
              <a:t>Daniel 8:14</a:t>
            </a:r>
          </a:p>
        </p:txBody>
      </p:sp>
      <p:pic>
        <p:nvPicPr>
          <p:cNvPr id="14" name="Picture 13">
            <a:extLst>
              <a:ext uri="{FF2B5EF4-FFF2-40B4-BE49-F238E27FC236}">
                <a16:creationId xmlns:a16="http://schemas.microsoft.com/office/drawing/2014/main" id="{5422C260-7159-4FA4-8FB8-7E47118F07BD}"/>
              </a:ext>
            </a:extLst>
          </p:cNvPr>
          <p:cNvPicPr>
            <a:picLocks noChangeAspect="1"/>
          </p:cNvPicPr>
          <p:nvPr/>
        </p:nvPicPr>
        <p:blipFill rotWithShape="1">
          <a:blip r:embed="rId2">
            <a:extLst>
              <a:ext uri="{28A0092B-C50C-407E-A947-70E740481C1C}">
                <a14:useLocalDpi xmlns:a14="http://schemas.microsoft.com/office/drawing/2010/main" val="0"/>
              </a:ext>
            </a:extLst>
          </a:blip>
          <a:srcRect l="6579" t="12287" r="6579" b="34445"/>
          <a:stretch/>
        </p:blipFill>
        <p:spPr>
          <a:xfrm>
            <a:off x="5156434" y="1701446"/>
            <a:ext cx="3899265" cy="1793833"/>
          </a:xfrm>
          <a:prstGeom prst="rect">
            <a:avLst/>
          </a:prstGeom>
        </p:spPr>
      </p:pic>
      <p:sp>
        <p:nvSpPr>
          <p:cNvPr id="15" name="1 CuadroTexto">
            <a:extLst>
              <a:ext uri="{FF2B5EF4-FFF2-40B4-BE49-F238E27FC236}">
                <a16:creationId xmlns:a16="http://schemas.microsoft.com/office/drawing/2014/main" id="{6099DCBC-58A9-445A-9211-A0290C896682}"/>
              </a:ext>
            </a:extLst>
          </p:cNvPr>
          <p:cNvSpPr txBox="1"/>
          <p:nvPr/>
        </p:nvSpPr>
        <p:spPr>
          <a:xfrm>
            <a:off x="863158" y="1330553"/>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9:11, 12</a:t>
            </a:r>
          </a:p>
        </p:txBody>
      </p:sp>
      <p:sp>
        <p:nvSpPr>
          <p:cNvPr id="20" name="2 CuadroTexto">
            <a:extLst>
              <a:ext uri="{FF2B5EF4-FFF2-40B4-BE49-F238E27FC236}">
                <a16:creationId xmlns:a16="http://schemas.microsoft.com/office/drawing/2014/main" id="{0EAA0370-3E6B-4432-84AC-1C6C04C0959B}"/>
              </a:ext>
            </a:extLst>
          </p:cNvPr>
          <p:cNvSpPr txBox="1"/>
          <p:nvPr/>
        </p:nvSpPr>
        <p:spPr>
          <a:xfrm>
            <a:off x="-36512" y="1858853"/>
            <a:ext cx="5145388" cy="3298339"/>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Pero estando ya presente Cristo, sumo sacerdote de los bienes venideros,</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por el más amplio y más perfecto tabernáculo, no hecho de manos, es decir, no de esta creación, </a:t>
            </a:r>
            <a:r>
              <a:rPr lang="es-ES" sz="2350" dirty="0">
                <a:solidFill>
                  <a:srgbClr val="FFFF00"/>
                </a:solidFill>
                <a:latin typeface="Arial" pitchFamily="34" charset="0"/>
                <a:cs typeface="Arial" pitchFamily="34" charset="0"/>
              </a:rPr>
              <a:t>y no por sangre de machos cabríos ni de becerros, sino por su propia sangre,</a:t>
            </a:r>
            <a:r>
              <a:rPr lang="es-ES" sz="2350" dirty="0">
                <a:solidFill>
                  <a:schemeClr val="bg1"/>
                </a:solidFill>
                <a:latin typeface="Arial" pitchFamily="34" charset="0"/>
                <a:cs typeface="Arial" pitchFamily="34" charset="0"/>
              </a:rPr>
              <a:t> </a:t>
            </a:r>
            <a:r>
              <a:rPr lang="es-ES" sz="2350" u="sng" dirty="0">
                <a:solidFill>
                  <a:srgbClr val="00B0F0"/>
                </a:solidFill>
                <a:latin typeface="Arial" pitchFamily="34" charset="0"/>
                <a:cs typeface="Arial" pitchFamily="34" charset="0"/>
              </a:rPr>
              <a:t>entró una vez para siempre en el Lugar Santísimo</a:t>
            </a:r>
            <a:r>
              <a:rPr lang="es-ES" sz="2350" dirty="0">
                <a:solidFill>
                  <a:srgbClr val="00B0F0"/>
                </a:solidFill>
                <a:latin typeface="Arial" pitchFamily="34" charset="0"/>
                <a:cs typeface="Arial" pitchFamily="34" charset="0"/>
              </a:rPr>
              <a:t>, </a:t>
            </a:r>
            <a:r>
              <a:rPr lang="es-ES" sz="2350" dirty="0">
                <a:solidFill>
                  <a:srgbClr val="FFFF00"/>
                </a:solidFill>
                <a:latin typeface="Arial" pitchFamily="34" charset="0"/>
                <a:cs typeface="Arial" pitchFamily="34" charset="0"/>
              </a:rPr>
              <a:t>habiendo obtenido eterna redención. </a:t>
            </a:r>
          </a:p>
        </p:txBody>
      </p:sp>
    </p:spTree>
    <p:extLst>
      <p:ext uri="{BB962C8B-B14F-4D97-AF65-F5344CB8AC3E}">
        <p14:creationId xmlns:p14="http://schemas.microsoft.com/office/powerpoint/2010/main" val="3414720967"/>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7" name="1 CuadroTexto">
            <a:extLst>
              <a:ext uri="{FF2B5EF4-FFF2-40B4-BE49-F238E27FC236}">
                <a16:creationId xmlns:a16="http://schemas.microsoft.com/office/drawing/2014/main" id="{969EDEF9-B14A-4266-8418-92BF46939887}"/>
              </a:ext>
            </a:extLst>
          </p:cNvPr>
          <p:cNvSpPr txBox="1"/>
          <p:nvPr/>
        </p:nvSpPr>
        <p:spPr>
          <a:xfrm>
            <a:off x="3236425" y="-5318"/>
            <a:ext cx="2673938"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9:23</a:t>
            </a:r>
          </a:p>
        </p:txBody>
      </p:sp>
      <p:sp>
        <p:nvSpPr>
          <p:cNvPr id="18" name="2 CuadroTexto">
            <a:extLst>
              <a:ext uri="{FF2B5EF4-FFF2-40B4-BE49-F238E27FC236}">
                <a16:creationId xmlns:a16="http://schemas.microsoft.com/office/drawing/2014/main" id="{E506D104-084E-4F0F-AD41-BF81E81E5588}"/>
              </a:ext>
            </a:extLst>
          </p:cNvPr>
          <p:cNvSpPr txBox="1"/>
          <p:nvPr/>
        </p:nvSpPr>
        <p:spPr>
          <a:xfrm>
            <a:off x="0" y="430649"/>
            <a:ext cx="9144000" cy="1054135"/>
          </a:xfrm>
          <a:prstGeom prst="rect">
            <a:avLst/>
          </a:prstGeom>
          <a:noFill/>
        </p:spPr>
        <p:txBody>
          <a:bodyPr wrap="square" rtlCol="0">
            <a:spAutoFit/>
          </a:bodyPr>
          <a:lstStyle/>
          <a:p>
            <a:pPr algn="ctr">
              <a:lnSpc>
                <a:spcPts val="2500"/>
              </a:lnSpc>
            </a:pPr>
            <a:r>
              <a:rPr lang="es-ES" sz="2400" dirty="0">
                <a:solidFill>
                  <a:srgbClr val="FFFF00"/>
                </a:solidFill>
                <a:latin typeface="Arial" pitchFamily="34" charset="0"/>
                <a:cs typeface="Arial" pitchFamily="34" charset="0"/>
              </a:rPr>
              <a:t>Fue, pues, necesario que las figuras de las cosas celestiales </a:t>
            </a:r>
            <a:r>
              <a:rPr lang="es-ES" sz="2400" dirty="0">
                <a:solidFill>
                  <a:srgbClr val="00B0F0"/>
                </a:solidFill>
                <a:latin typeface="Arial" pitchFamily="34" charset="0"/>
                <a:cs typeface="Arial" pitchFamily="34" charset="0"/>
              </a:rPr>
              <a:t>fuesen purificadas así; </a:t>
            </a:r>
            <a:r>
              <a:rPr lang="es-ES" sz="2400" dirty="0">
                <a:solidFill>
                  <a:srgbClr val="92D050"/>
                </a:solidFill>
                <a:latin typeface="Arial" pitchFamily="34" charset="0"/>
                <a:cs typeface="Arial" pitchFamily="34" charset="0"/>
              </a:rPr>
              <a:t>pero las cosas celestiales mismas, con mejores sacrificios que estos.  </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
        <p:nvSpPr>
          <p:cNvPr id="22" name="TextBox 21">
            <a:extLst>
              <a:ext uri="{FF2B5EF4-FFF2-40B4-BE49-F238E27FC236}">
                <a16:creationId xmlns:a16="http://schemas.microsoft.com/office/drawing/2014/main" id="{2479D121-27BC-4D75-BC52-3A28285572D1}"/>
              </a:ext>
            </a:extLst>
          </p:cNvPr>
          <p:cNvSpPr txBox="1"/>
          <p:nvPr/>
        </p:nvSpPr>
        <p:spPr>
          <a:xfrm>
            <a:off x="4932040" y="3741083"/>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intercesor</a:t>
            </a:r>
          </a:p>
        </p:txBody>
      </p:sp>
      <p:sp>
        <p:nvSpPr>
          <p:cNvPr id="12" name="Rectangle 3">
            <a:extLst>
              <a:ext uri="{FF2B5EF4-FFF2-40B4-BE49-F238E27FC236}">
                <a16:creationId xmlns:a16="http://schemas.microsoft.com/office/drawing/2014/main" id="{C43DF6E3-AA8B-4FBE-A183-F9CDD12FEFA9}"/>
              </a:ext>
            </a:extLst>
          </p:cNvPr>
          <p:cNvSpPr>
            <a:spLocks noChangeArrowheads="1"/>
          </p:cNvSpPr>
          <p:nvPr/>
        </p:nvSpPr>
        <p:spPr bwMode="auto">
          <a:xfrm>
            <a:off x="0" y="6054000"/>
            <a:ext cx="9144000" cy="687368"/>
          </a:xfrm>
          <a:prstGeom prst="rect">
            <a:avLst/>
          </a:prstGeom>
          <a:noFill/>
          <a:ln w="9525">
            <a:noFill/>
            <a:miter lim="800000"/>
            <a:headEnd/>
            <a:tailEnd/>
          </a:ln>
        </p:spPr>
        <p:txBody>
          <a:bodyPr wrap="square" anchor="ctr">
            <a:spAutoFit/>
          </a:bodyPr>
          <a:lstStyle/>
          <a:p>
            <a:pPr algn="ctr">
              <a:lnSpc>
                <a:spcPts val="2300"/>
              </a:lnSpc>
            </a:pPr>
            <a:r>
              <a:rPr lang="es-ES" sz="2400" dirty="0">
                <a:solidFill>
                  <a:srgbClr val="FFFF00"/>
                </a:solidFill>
                <a:latin typeface="Arial" pitchFamily="34" charset="0"/>
                <a:cs typeface="Arial" pitchFamily="34" charset="0"/>
              </a:rPr>
              <a:t>Y él dijo: Hasta dos mil trescientas tardes y mañanas; </a:t>
            </a:r>
            <a:r>
              <a:rPr lang="es-ES" sz="2400" dirty="0">
                <a:solidFill>
                  <a:srgbClr val="00B0F0"/>
                </a:solidFill>
                <a:latin typeface="Arial" pitchFamily="34" charset="0"/>
                <a:cs typeface="Arial" pitchFamily="34" charset="0"/>
              </a:rPr>
              <a:t>luego el santuario será purificado.</a:t>
            </a:r>
          </a:p>
        </p:txBody>
      </p:sp>
      <p:sp>
        <p:nvSpPr>
          <p:cNvPr id="13" name="TextBox 4">
            <a:extLst>
              <a:ext uri="{FF2B5EF4-FFF2-40B4-BE49-F238E27FC236}">
                <a16:creationId xmlns:a16="http://schemas.microsoft.com/office/drawing/2014/main" id="{5B812160-68BD-4552-B427-CA90C4EC813E}"/>
              </a:ext>
            </a:extLst>
          </p:cNvPr>
          <p:cNvSpPr txBox="1">
            <a:spLocks noChangeArrowheads="1"/>
          </p:cNvSpPr>
          <p:nvPr/>
        </p:nvSpPr>
        <p:spPr bwMode="auto">
          <a:xfrm>
            <a:off x="2387145" y="5433885"/>
            <a:ext cx="4648200" cy="646331"/>
          </a:xfrm>
          <a:prstGeom prst="rect">
            <a:avLst/>
          </a:prstGeom>
          <a:noFill/>
          <a:ln w="9525">
            <a:noFill/>
            <a:miter lim="800000"/>
            <a:headEnd/>
            <a:tailEnd/>
          </a:ln>
        </p:spPr>
        <p:txBody>
          <a:bodyPr wrap="square">
            <a:spAutoFit/>
          </a:bodyPr>
          <a:lstStyle/>
          <a:p>
            <a:pPr algn="ctr">
              <a:spcBef>
                <a:spcPct val="50000"/>
              </a:spcBef>
            </a:pPr>
            <a:r>
              <a:rPr lang="es-ES" sz="3600" dirty="0">
                <a:solidFill>
                  <a:schemeClr val="bg1"/>
                </a:solidFill>
                <a:latin typeface="Arial Rounded MT Bold" pitchFamily="34" charset="0"/>
              </a:rPr>
              <a:t>Daniel 8:14</a:t>
            </a:r>
          </a:p>
        </p:txBody>
      </p:sp>
      <p:pic>
        <p:nvPicPr>
          <p:cNvPr id="14" name="Picture 13">
            <a:extLst>
              <a:ext uri="{FF2B5EF4-FFF2-40B4-BE49-F238E27FC236}">
                <a16:creationId xmlns:a16="http://schemas.microsoft.com/office/drawing/2014/main" id="{5422C260-7159-4FA4-8FB8-7E47118F07BD}"/>
              </a:ext>
            </a:extLst>
          </p:cNvPr>
          <p:cNvPicPr>
            <a:picLocks noChangeAspect="1"/>
          </p:cNvPicPr>
          <p:nvPr/>
        </p:nvPicPr>
        <p:blipFill rotWithShape="1">
          <a:blip r:embed="rId2">
            <a:extLst>
              <a:ext uri="{28A0092B-C50C-407E-A947-70E740481C1C}">
                <a14:useLocalDpi xmlns:a14="http://schemas.microsoft.com/office/drawing/2010/main" val="0"/>
              </a:ext>
            </a:extLst>
          </a:blip>
          <a:srcRect l="6579" t="12287" r="6579" b="34445"/>
          <a:stretch/>
        </p:blipFill>
        <p:spPr>
          <a:xfrm>
            <a:off x="5156434" y="1701446"/>
            <a:ext cx="3899265" cy="1793833"/>
          </a:xfrm>
          <a:prstGeom prst="rect">
            <a:avLst/>
          </a:prstGeom>
        </p:spPr>
      </p:pic>
      <p:sp>
        <p:nvSpPr>
          <p:cNvPr id="15" name="1 CuadroTexto">
            <a:extLst>
              <a:ext uri="{FF2B5EF4-FFF2-40B4-BE49-F238E27FC236}">
                <a16:creationId xmlns:a16="http://schemas.microsoft.com/office/drawing/2014/main" id="{6099DCBC-58A9-445A-9211-A0290C896682}"/>
              </a:ext>
            </a:extLst>
          </p:cNvPr>
          <p:cNvSpPr txBox="1"/>
          <p:nvPr/>
        </p:nvSpPr>
        <p:spPr>
          <a:xfrm>
            <a:off x="863158" y="1330553"/>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9:11, 12</a:t>
            </a:r>
          </a:p>
        </p:txBody>
      </p:sp>
      <p:sp>
        <p:nvSpPr>
          <p:cNvPr id="20" name="2 CuadroTexto">
            <a:extLst>
              <a:ext uri="{FF2B5EF4-FFF2-40B4-BE49-F238E27FC236}">
                <a16:creationId xmlns:a16="http://schemas.microsoft.com/office/drawing/2014/main" id="{0EAA0370-3E6B-4432-84AC-1C6C04C0959B}"/>
              </a:ext>
            </a:extLst>
          </p:cNvPr>
          <p:cNvSpPr txBox="1"/>
          <p:nvPr/>
        </p:nvSpPr>
        <p:spPr>
          <a:xfrm>
            <a:off x="-36512" y="1858853"/>
            <a:ext cx="5145388" cy="3298339"/>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Pero estando ya presente Cristo, sumo sacerdote de los bienes venideros,</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por el más amplio y más perfecto tabernáculo, no hecho de manos, es decir, no de esta creación, </a:t>
            </a:r>
            <a:r>
              <a:rPr lang="es-ES" sz="2350" dirty="0">
                <a:solidFill>
                  <a:srgbClr val="FFFF00"/>
                </a:solidFill>
                <a:latin typeface="Arial" pitchFamily="34" charset="0"/>
                <a:cs typeface="Arial" pitchFamily="34" charset="0"/>
              </a:rPr>
              <a:t>y no por sangre de machos cabríos ni de becerros, sino por su propia sangre,</a:t>
            </a:r>
            <a:r>
              <a:rPr lang="es-ES" sz="2350" dirty="0">
                <a:solidFill>
                  <a:schemeClr val="bg1"/>
                </a:solidFill>
                <a:latin typeface="Arial" pitchFamily="34" charset="0"/>
                <a:cs typeface="Arial" pitchFamily="34" charset="0"/>
              </a:rPr>
              <a:t> </a:t>
            </a:r>
            <a:r>
              <a:rPr lang="es-ES" sz="2350" u="sng" dirty="0">
                <a:solidFill>
                  <a:srgbClr val="00B0F0"/>
                </a:solidFill>
                <a:latin typeface="Arial" pitchFamily="34" charset="0"/>
                <a:cs typeface="Arial" pitchFamily="34" charset="0"/>
              </a:rPr>
              <a:t>entró una vez para siempre en el Lugar Santísimo</a:t>
            </a:r>
            <a:r>
              <a:rPr lang="es-ES" sz="2350" dirty="0">
                <a:solidFill>
                  <a:srgbClr val="00B0F0"/>
                </a:solidFill>
                <a:latin typeface="Arial" pitchFamily="34" charset="0"/>
                <a:cs typeface="Arial" pitchFamily="34" charset="0"/>
              </a:rPr>
              <a:t>, </a:t>
            </a:r>
            <a:r>
              <a:rPr lang="es-ES" sz="2350" dirty="0">
                <a:solidFill>
                  <a:srgbClr val="FFFF00"/>
                </a:solidFill>
                <a:latin typeface="Arial" pitchFamily="34" charset="0"/>
                <a:cs typeface="Arial" pitchFamily="34" charset="0"/>
              </a:rPr>
              <a:t>habiendo obtenido eterna redención. </a:t>
            </a:r>
          </a:p>
        </p:txBody>
      </p:sp>
      <p:pic>
        <p:nvPicPr>
          <p:cNvPr id="2" name="Picture 1">
            <a:extLst>
              <a:ext uri="{FF2B5EF4-FFF2-40B4-BE49-F238E27FC236}">
                <a16:creationId xmlns:a16="http://schemas.microsoft.com/office/drawing/2014/main" id="{F497794B-5A1B-486C-8441-88F2C3F31740}"/>
              </a:ext>
            </a:extLst>
          </p:cNvPr>
          <p:cNvPicPr>
            <a:picLocks noChangeAspect="1"/>
          </p:cNvPicPr>
          <p:nvPr/>
        </p:nvPicPr>
        <p:blipFill rotWithShape="1">
          <a:blip r:embed="rId3"/>
          <a:srcRect l="23225" t="28740" r="6688" b="11999"/>
          <a:stretch/>
        </p:blipFill>
        <p:spPr>
          <a:xfrm>
            <a:off x="4935112" y="1701446"/>
            <a:ext cx="4205494" cy="1915897"/>
          </a:xfrm>
          <a:prstGeom prst="rect">
            <a:avLst/>
          </a:prstGeom>
        </p:spPr>
      </p:pic>
    </p:spTree>
    <p:extLst>
      <p:ext uri="{BB962C8B-B14F-4D97-AF65-F5344CB8AC3E}">
        <p14:creationId xmlns:p14="http://schemas.microsoft.com/office/powerpoint/2010/main" val="4224997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
        <p:nvSpPr>
          <p:cNvPr id="22" name="TextBox 21">
            <a:extLst>
              <a:ext uri="{FF2B5EF4-FFF2-40B4-BE49-F238E27FC236}">
                <a16:creationId xmlns:a16="http://schemas.microsoft.com/office/drawing/2014/main" id="{2479D121-27BC-4D75-BC52-3A28285572D1}"/>
              </a:ext>
            </a:extLst>
          </p:cNvPr>
          <p:cNvSpPr txBox="1"/>
          <p:nvPr/>
        </p:nvSpPr>
        <p:spPr>
          <a:xfrm>
            <a:off x="4932040" y="3741083"/>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intercesor</a:t>
            </a:r>
          </a:p>
        </p:txBody>
      </p:sp>
      <p:sp>
        <p:nvSpPr>
          <p:cNvPr id="12" name="Rectangle 3">
            <a:extLst>
              <a:ext uri="{FF2B5EF4-FFF2-40B4-BE49-F238E27FC236}">
                <a16:creationId xmlns:a16="http://schemas.microsoft.com/office/drawing/2014/main" id="{C43DF6E3-AA8B-4FBE-A183-F9CDD12FEFA9}"/>
              </a:ext>
            </a:extLst>
          </p:cNvPr>
          <p:cNvSpPr>
            <a:spLocks noChangeArrowheads="1"/>
          </p:cNvSpPr>
          <p:nvPr/>
        </p:nvSpPr>
        <p:spPr bwMode="auto">
          <a:xfrm>
            <a:off x="0" y="6054000"/>
            <a:ext cx="9144000" cy="687368"/>
          </a:xfrm>
          <a:prstGeom prst="rect">
            <a:avLst/>
          </a:prstGeom>
          <a:noFill/>
          <a:ln w="9525">
            <a:noFill/>
            <a:miter lim="800000"/>
            <a:headEnd/>
            <a:tailEnd/>
          </a:ln>
        </p:spPr>
        <p:txBody>
          <a:bodyPr wrap="square" anchor="ctr">
            <a:spAutoFit/>
          </a:bodyPr>
          <a:lstStyle/>
          <a:p>
            <a:pPr algn="ctr">
              <a:lnSpc>
                <a:spcPts val="2300"/>
              </a:lnSpc>
            </a:pPr>
            <a:r>
              <a:rPr lang="es-ES" sz="2400" dirty="0">
                <a:solidFill>
                  <a:srgbClr val="FFFF00"/>
                </a:solidFill>
                <a:latin typeface="Arial" pitchFamily="34" charset="0"/>
                <a:cs typeface="Arial" pitchFamily="34" charset="0"/>
              </a:rPr>
              <a:t>Y él dijo: Hasta dos mil trescientas tardes y mañanas; </a:t>
            </a:r>
            <a:r>
              <a:rPr lang="es-ES" sz="2400" dirty="0">
                <a:solidFill>
                  <a:srgbClr val="00B0F0"/>
                </a:solidFill>
                <a:latin typeface="Arial" pitchFamily="34" charset="0"/>
                <a:cs typeface="Arial" pitchFamily="34" charset="0"/>
              </a:rPr>
              <a:t>luego el santuario será purificado.</a:t>
            </a:r>
          </a:p>
        </p:txBody>
      </p:sp>
      <p:sp>
        <p:nvSpPr>
          <p:cNvPr id="13" name="TextBox 4">
            <a:extLst>
              <a:ext uri="{FF2B5EF4-FFF2-40B4-BE49-F238E27FC236}">
                <a16:creationId xmlns:a16="http://schemas.microsoft.com/office/drawing/2014/main" id="{5B812160-68BD-4552-B427-CA90C4EC813E}"/>
              </a:ext>
            </a:extLst>
          </p:cNvPr>
          <p:cNvSpPr txBox="1">
            <a:spLocks noChangeArrowheads="1"/>
          </p:cNvSpPr>
          <p:nvPr/>
        </p:nvSpPr>
        <p:spPr bwMode="auto">
          <a:xfrm>
            <a:off x="2387145" y="5433885"/>
            <a:ext cx="4648200" cy="646331"/>
          </a:xfrm>
          <a:prstGeom prst="rect">
            <a:avLst/>
          </a:prstGeom>
          <a:noFill/>
          <a:ln w="9525">
            <a:noFill/>
            <a:miter lim="800000"/>
            <a:headEnd/>
            <a:tailEnd/>
          </a:ln>
        </p:spPr>
        <p:txBody>
          <a:bodyPr wrap="square">
            <a:spAutoFit/>
          </a:bodyPr>
          <a:lstStyle/>
          <a:p>
            <a:pPr algn="ctr">
              <a:spcBef>
                <a:spcPct val="50000"/>
              </a:spcBef>
            </a:pPr>
            <a:r>
              <a:rPr lang="es-ES" sz="3600" dirty="0">
                <a:solidFill>
                  <a:schemeClr val="bg1"/>
                </a:solidFill>
                <a:latin typeface="Arial Rounded MT Bold" pitchFamily="34" charset="0"/>
              </a:rPr>
              <a:t>Daniel 8:14</a:t>
            </a:r>
          </a:p>
        </p:txBody>
      </p:sp>
      <p:pic>
        <p:nvPicPr>
          <p:cNvPr id="14" name="Picture 13">
            <a:extLst>
              <a:ext uri="{FF2B5EF4-FFF2-40B4-BE49-F238E27FC236}">
                <a16:creationId xmlns:a16="http://schemas.microsoft.com/office/drawing/2014/main" id="{5422C260-7159-4FA4-8FB8-7E47118F07BD}"/>
              </a:ext>
            </a:extLst>
          </p:cNvPr>
          <p:cNvPicPr>
            <a:picLocks noChangeAspect="1"/>
          </p:cNvPicPr>
          <p:nvPr/>
        </p:nvPicPr>
        <p:blipFill rotWithShape="1">
          <a:blip r:embed="rId2">
            <a:extLst>
              <a:ext uri="{28A0092B-C50C-407E-A947-70E740481C1C}">
                <a14:useLocalDpi xmlns:a14="http://schemas.microsoft.com/office/drawing/2010/main" val="0"/>
              </a:ext>
            </a:extLst>
          </a:blip>
          <a:srcRect l="6579" t="12287" r="6579" b="34445"/>
          <a:stretch/>
        </p:blipFill>
        <p:spPr>
          <a:xfrm>
            <a:off x="5156434" y="1701446"/>
            <a:ext cx="3899265" cy="1793833"/>
          </a:xfrm>
          <a:prstGeom prst="rect">
            <a:avLst/>
          </a:prstGeom>
        </p:spPr>
      </p:pic>
      <p:sp>
        <p:nvSpPr>
          <p:cNvPr id="15" name="1 CuadroTexto">
            <a:extLst>
              <a:ext uri="{FF2B5EF4-FFF2-40B4-BE49-F238E27FC236}">
                <a16:creationId xmlns:a16="http://schemas.microsoft.com/office/drawing/2014/main" id="{6099DCBC-58A9-445A-9211-A0290C896682}"/>
              </a:ext>
            </a:extLst>
          </p:cNvPr>
          <p:cNvSpPr txBox="1"/>
          <p:nvPr/>
        </p:nvSpPr>
        <p:spPr>
          <a:xfrm>
            <a:off x="863158" y="1330553"/>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9:11, 12</a:t>
            </a:r>
          </a:p>
        </p:txBody>
      </p:sp>
      <p:sp>
        <p:nvSpPr>
          <p:cNvPr id="20" name="2 CuadroTexto">
            <a:extLst>
              <a:ext uri="{FF2B5EF4-FFF2-40B4-BE49-F238E27FC236}">
                <a16:creationId xmlns:a16="http://schemas.microsoft.com/office/drawing/2014/main" id="{0EAA0370-3E6B-4432-84AC-1C6C04C0959B}"/>
              </a:ext>
            </a:extLst>
          </p:cNvPr>
          <p:cNvSpPr txBox="1"/>
          <p:nvPr/>
        </p:nvSpPr>
        <p:spPr>
          <a:xfrm>
            <a:off x="-36512" y="1858853"/>
            <a:ext cx="5145388" cy="3298339"/>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Pero estando ya presente Cristo, sumo sacerdote de los bienes venideros,</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por el más amplio y más perfecto tabernáculo, no hecho de manos, es decir, no de esta creación, </a:t>
            </a:r>
            <a:r>
              <a:rPr lang="es-ES" sz="2350" dirty="0">
                <a:solidFill>
                  <a:srgbClr val="FFFF00"/>
                </a:solidFill>
                <a:latin typeface="Arial" pitchFamily="34" charset="0"/>
                <a:cs typeface="Arial" pitchFamily="34" charset="0"/>
              </a:rPr>
              <a:t>y no por sangre de machos cabríos ni de becerros, sino por su propia sangre,</a:t>
            </a:r>
            <a:r>
              <a:rPr lang="es-ES" sz="2350" dirty="0">
                <a:solidFill>
                  <a:schemeClr val="bg1"/>
                </a:solidFill>
                <a:latin typeface="Arial" pitchFamily="34" charset="0"/>
                <a:cs typeface="Arial" pitchFamily="34" charset="0"/>
              </a:rPr>
              <a:t> </a:t>
            </a:r>
            <a:r>
              <a:rPr lang="es-ES" sz="2350" u="sng" dirty="0">
                <a:solidFill>
                  <a:srgbClr val="00B0F0"/>
                </a:solidFill>
                <a:latin typeface="Arial" pitchFamily="34" charset="0"/>
                <a:cs typeface="Arial" pitchFamily="34" charset="0"/>
              </a:rPr>
              <a:t>entró una vez para siempre en el Lugar Santísimo</a:t>
            </a:r>
            <a:r>
              <a:rPr lang="es-ES" sz="2350" dirty="0">
                <a:solidFill>
                  <a:srgbClr val="00B0F0"/>
                </a:solidFill>
                <a:latin typeface="Arial" pitchFamily="34" charset="0"/>
                <a:cs typeface="Arial" pitchFamily="34" charset="0"/>
              </a:rPr>
              <a:t>, </a:t>
            </a:r>
            <a:r>
              <a:rPr lang="es-ES" sz="2350" dirty="0">
                <a:solidFill>
                  <a:srgbClr val="FFFF00"/>
                </a:solidFill>
                <a:latin typeface="Arial" pitchFamily="34" charset="0"/>
                <a:cs typeface="Arial" pitchFamily="34" charset="0"/>
              </a:rPr>
              <a:t>habiendo obtenido eterna redención. </a:t>
            </a:r>
          </a:p>
        </p:txBody>
      </p:sp>
      <p:pic>
        <p:nvPicPr>
          <p:cNvPr id="2" name="Picture 1">
            <a:extLst>
              <a:ext uri="{FF2B5EF4-FFF2-40B4-BE49-F238E27FC236}">
                <a16:creationId xmlns:a16="http://schemas.microsoft.com/office/drawing/2014/main" id="{F497794B-5A1B-486C-8441-88F2C3F31740}"/>
              </a:ext>
            </a:extLst>
          </p:cNvPr>
          <p:cNvPicPr>
            <a:picLocks noChangeAspect="1"/>
          </p:cNvPicPr>
          <p:nvPr/>
        </p:nvPicPr>
        <p:blipFill rotWithShape="1">
          <a:blip r:embed="rId3"/>
          <a:srcRect l="23225" t="28740" r="6688" b="11999"/>
          <a:stretch/>
        </p:blipFill>
        <p:spPr>
          <a:xfrm>
            <a:off x="4935112" y="1701446"/>
            <a:ext cx="4205494" cy="1915897"/>
          </a:xfrm>
          <a:prstGeom prst="rect">
            <a:avLst/>
          </a:prstGeom>
        </p:spPr>
      </p:pic>
      <p:sp>
        <p:nvSpPr>
          <p:cNvPr id="21" name="1 CuadroTexto">
            <a:extLst>
              <a:ext uri="{FF2B5EF4-FFF2-40B4-BE49-F238E27FC236}">
                <a16:creationId xmlns:a16="http://schemas.microsoft.com/office/drawing/2014/main" id="{6F370A43-5BF5-46F5-AA3A-E905655867B6}"/>
              </a:ext>
            </a:extLst>
          </p:cNvPr>
          <p:cNvSpPr txBox="1"/>
          <p:nvPr/>
        </p:nvSpPr>
        <p:spPr>
          <a:xfrm>
            <a:off x="2939778" y="-5318"/>
            <a:ext cx="3267241"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Apocalipsis 14:7</a:t>
            </a:r>
          </a:p>
        </p:txBody>
      </p:sp>
      <p:sp>
        <p:nvSpPr>
          <p:cNvPr id="23" name="2 CuadroTexto">
            <a:extLst>
              <a:ext uri="{FF2B5EF4-FFF2-40B4-BE49-F238E27FC236}">
                <a16:creationId xmlns:a16="http://schemas.microsoft.com/office/drawing/2014/main" id="{B5B0CFF1-7C6A-45E6-8B26-EA156BFB550B}"/>
              </a:ext>
            </a:extLst>
          </p:cNvPr>
          <p:cNvSpPr txBox="1"/>
          <p:nvPr/>
        </p:nvSpPr>
        <p:spPr>
          <a:xfrm>
            <a:off x="0" y="430649"/>
            <a:ext cx="9144000" cy="10541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Diciendo a gran voz: Temed a Dios, y dadle gloria, porque la hora de su juicio ha llegado; y adorad a aquel que hizo el cielo y la tierra, el mar y las fuentes de las aguas.  </a:t>
            </a:r>
          </a:p>
        </p:txBody>
      </p:sp>
    </p:spTree>
    <p:extLst>
      <p:ext uri="{BB962C8B-B14F-4D97-AF65-F5344CB8AC3E}">
        <p14:creationId xmlns:p14="http://schemas.microsoft.com/office/powerpoint/2010/main" val="1613187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5" name="1 CuadroTexto"/>
          <p:cNvSpPr txBox="1"/>
          <p:nvPr/>
        </p:nvSpPr>
        <p:spPr>
          <a:xfrm>
            <a:off x="2999247" y="-27384"/>
            <a:ext cx="3111750"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solidFill>
                  <a:schemeClr val="bg1"/>
                </a:solidFill>
                <a:effectLst>
                  <a:outerShdw blurRad="80000" dist="40000" dir="5040000" algn="tl">
                    <a:srgbClr val="000000">
                      <a:alpha val="30000"/>
                    </a:srgbClr>
                  </a:outerShdw>
                </a:effectLst>
                <a:latin typeface="Arial Rounded MT Bold" pitchFamily="34" charset="0"/>
              </a:rPr>
              <a:t>1 Timoteo 1:17</a:t>
            </a:r>
          </a:p>
        </p:txBody>
      </p:sp>
      <p:sp>
        <p:nvSpPr>
          <p:cNvPr id="6" name="2 CuadroTexto"/>
          <p:cNvSpPr txBox="1"/>
          <p:nvPr/>
        </p:nvSpPr>
        <p:spPr>
          <a:xfrm>
            <a:off x="0" y="476672"/>
            <a:ext cx="9143999" cy="733534"/>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Por tanto, </a:t>
            </a:r>
            <a:r>
              <a:rPr lang="es-ES" sz="2400" dirty="0">
                <a:solidFill>
                  <a:srgbClr val="FFFF00"/>
                </a:solidFill>
                <a:latin typeface="Arial" pitchFamily="34" charset="0"/>
                <a:cs typeface="Arial" pitchFamily="34" charset="0"/>
              </a:rPr>
              <a:t>al Rey de los siglos, </a:t>
            </a:r>
            <a:r>
              <a:rPr lang="es-ES" sz="2400" dirty="0">
                <a:solidFill>
                  <a:srgbClr val="00B0F0"/>
                </a:solidFill>
                <a:latin typeface="Arial" pitchFamily="34" charset="0"/>
                <a:cs typeface="Arial" pitchFamily="34" charset="0"/>
              </a:rPr>
              <a:t>inmortal,</a:t>
            </a:r>
            <a:r>
              <a:rPr lang="es-ES" sz="2400" dirty="0">
                <a:solidFill>
                  <a:schemeClr val="bg1"/>
                </a:solidFill>
                <a:latin typeface="Arial" pitchFamily="34" charset="0"/>
                <a:cs typeface="Arial" pitchFamily="34" charset="0"/>
              </a:rPr>
              <a:t> </a:t>
            </a:r>
            <a:r>
              <a:rPr lang="es-ES" sz="2400" dirty="0">
                <a:solidFill>
                  <a:srgbClr val="92D050"/>
                </a:solidFill>
                <a:latin typeface="Arial" pitchFamily="34" charset="0"/>
                <a:cs typeface="Arial" pitchFamily="34" charset="0"/>
              </a:rPr>
              <a:t>invisible,</a:t>
            </a:r>
            <a:r>
              <a:rPr lang="es-ES" sz="2400" dirty="0">
                <a:solidFill>
                  <a:schemeClr val="bg1"/>
                </a:solidFill>
                <a:latin typeface="Arial" pitchFamily="34" charset="0"/>
                <a:cs typeface="Arial" pitchFamily="34" charset="0"/>
              </a:rPr>
              <a:t> al único y sabio Dios, sea honor y gloria por los siglos de los siglos. Amén. </a:t>
            </a:r>
          </a:p>
        </p:txBody>
      </p:sp>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Tree>
    <p:extLst>
      <p:ext uri="{BB962C8B-B14F-4D97-AF65-F5344CB8AC3E}">
        <p14:creationId xmlns:p14="http://schemas.microsoft.com/office/powerpoint/2010/main" val="3141096564"/>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
        <p:nvSpPr>
          <p:cNvPr id="22" name="TextBox 21">
            <a:extLst>
              <a:ext uri="{FF2B5EF4-FFF2-40B4-BE49-F238E27FC236}">
                <a16:creationId xmlns:a16="http://schemas.microsoft.com/office/drawing/2014/main" id="{2479D121-27BC-4D75-BC52-3A28285572D1}"/>
              </a:ext>
            </a:extLst>
          </p:cNvPr>
          <p:cNvSpPr txBox="1"/>
          <p:nvPr/>
        </p:nvSpPr>
        <p:spPr>
          <a:xfrm>
            <a:off x="4932040" y="3741083"/>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intercesor</a:t>
            </a:r>
          </a:p>
        </p:txBody>
      </p:sp>
      <p:sp>
        <p:nvSpPr>
          <p:cNvPr id="12" name="Rectangle 3">
            <a:extLst>
              <a:ext uri="{FF2B5EF4-FFF2-40B4-BE49-F238E27FC236}">
                <a16:creationId xmlns:a16="http://schemas.microsoft.com/office/drawing/2014/main" id="{C43DF6E3-AA8B-4FBE-A183-F9CDD12FEFA9}"/>
              </a:ext>
            </a:extLst>
          </p:cNvPr>
          <p:cNvSpPr>
            <a:spLocks noChangeArrowheads="1"/>
          </p:cNvSpPr>
          <p:nvPr/>
        </p:nvSpPr>
        <p:spPr bwMode="auto">
          <a:xfrm>
            <a:off x="0" y="6054000"/>
            <a:ext cx="9144000" cy="687368"/>
          </a:xfrm>
          <a:prstGeom prst="rect">
            <a:avLst/>
          </a:prstGeom>
          <a:noFill/>
          <a:ln w="9525">
            <a:noFill/>
            <a:miter lim="800000"/>
            <a:headEnd/>
            <a:tailEnd/>
          </a:ln>
        </p:spPr>
        <p:txBody>
          <a:bodyPr wrap="square" anchor="ctr">
            <a:spAutoFit/>
          </a:bodyPr>
          <a:lstStyle/>
          <a:p>
            <a:pPr algn="ctr">
              <a:lnSpc>
                <a:spcPts val="2300"/>
              </a:lnSpc>
            </a:pPr>
            <a:r>
              <a:rPr lang="es-ES" sz="2400" dirty="0">
                <a:solidFill>
                  <a:srgbClr val="FFFF00"/>
                </a:solidFill>
                <a:latin typeface="Arial" pitchFamily="34" charset="0"/>
                <a:cs typeface="Arial" pitchFamily="34" charset="0"/>
              </a:rPr>
              <a:t>Y él dijo: Hasta dos mil trescientas tardes y mañanas; </a:t>
            </a:r>
            <a:r>
              <a:rPr lang="es-ES" sz="2400" dirty="0">
                <a:solidFill>
                  <a:srgbClr val="00B0F0"/>
                </a:solidFill>
                <a:latin typeface="Arial" pitchFamily="34" charset="0"/>
                <a:cs typeface="Arial" pitchFamily="34" charset="0"/>
              </a:rPr>
              <a:t>luego el santuario será purificado.</a:t>
            </a:r>
          </a:p>
        </p:txBody>
      </p:sp>
      <p:sp>
        <p:nvSpPr>
          <p:cNvPr id="13" name="TextBox 4">
            <a:extLst>
              <a:ext uri="{FF2B5EF4-FFF2-40B4-BE49-F238E27FC236}">
                <a16:creationId xmlns:a16="http://schemas.microsoft.com/office/drawing/2014/main" id="{5B812160-68BD-4552-B427-CA90C4EC813E}"/>
              </a:ext>
            </a:extLst>
          </p:cNvPr>
          <p:cNvSpPr txBox="1">
            <a:spLocks noChangeArrowheads="1"/>
          </p:cNvSpPr>
          <p:nvPr/>
        </p:nvSpPr>
        <p:spPr bwMode="auto">
          <a:xfrm>
            <a:off x="2387145" y="5433885"/>
            <a:ext cx="4648200" cy="646331"/>
          </a:xfrm>
          <a:prstGeom prst="rect">
            <a:avLst/>
          </a:prstGeom>
          <a:noFill/>
          <a:ln w="9525">
            <a:noFill/>
            <a:miter lim="800000"/>
            <a:headEnd/>
            <a:tailEnd/>
          </a:ln>
        </p:spPr>
        <p:txBody>
          <a:bodyPr wrap="square">
            <a:spAutoFit/>
          </a:bodyPr>
          <a:lstStyle/>
          <a:p>
            <a:pPr algn="ctr">
              <a:spcBef>
                <a:spcPct val="50000"/>
              </a:spcBef>
            </a:pPr>
            <a:r>
              <a:rPr lang="es-ES" sz="3600" dirty="0">
                <a:solidFill>
                  <a:schemeClr val="bg1"/>
                </a:solidFill>
                <a:latin typeface="Arial Rounded MT Bold" pitchFamily="34" charset="0"/>
              </a:rPr>
              <a:t>Daniel 8:14</a:t>
            </a:r>
          </a:p>
        </p:txBody>
      </p:sp>
      <p:pic>
        <p:nvPicPr>
          <p:cNvPr id="14" name="Picture 13">
            <a:extLst>
              <a:ext uri="{FF2B5EF4-FFF2-40B4-BE49-F238E27FC236}">
                <a16:creationId xmlns:a16="http://schemas.microsoft.com/office/drawing/2014/main" id="{5422C260-7159-4FA4-8FB8-7E47118F07BD}"/>
              </a:ext>
            </a:extLst>
          </p:cNvPr>
          <p:cNvPicPr>
            <a:picLocks noChangeAspect="1"/>
          </p:cNvPicPr>
          <p:nvPr/>
        </p:nvPicPr>
        <p:blipFill rotWithShape="1">
          <a:blip r:embed="rId2">
            <a:extLst>
              <a:ext uri="{28A0092B-C50C-407E-A947-70E740481C1C}">
                <a14:useLocalDpi xmlns:a14="http://schemas.microsoft.com/office/drawing/2010/main" val="0"/>
              </a:ext>
            </a:extLst>
          </a:blip>
          <a:srcRect l="6579" t="12287" r="6579" b="34445"/>
          <a:stretch/>
        </p:blipFill>
        <p:spPr>
          <a:xfrm>
            <a:off x="5156434" y="1701446"/>
            <a:ext cx="3899265" cy="1793833"/>
          </a:xfrm>
          <a:prstGeom prst="rect">
            <a:avLst/>
          </a:prstGeom>
        </p:spPr>
      </p:pic>
      <p:sp>
        <p:nvSpPr>
          <p:cNvPr id="15" name="1 CuadroTexto">
            <a:extLst>
              <a:ext uri="{FF2B5EF4-FFF2-40B4-BE49-F238E27FC236}">
                <a16:creationId xmlns:a16="http://schemas.microsoft.com/office/drawing/2014/main" id="{6099DCBC-58A9-445A-9211-A0290C896682}"/>
              </a:ext>
            </a:extLst>
          </p:cNvPr>
          <p:cNvSpPr txBox="1"/>
          <p:nvPr/>
        </p:nvSpPr>
        <p:spPr>
          <a:xfrm>
            <a:off x="863158" y="1330553"/>
            <a:ext cx="3348802"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Hebreos 9:11, 12</a:t>
            </a:r>
          </a:p>
        </p:txBody>
      </p:sp>
      <p:sp>
        <p:nvSpPr>
          <p:cNvPr id="20" name="2 CuadroTexto">
            <a:extLst>
              <a:ext uri="{FF2B5EF4-FFF2-40B4-BE49-F238E27FC236}">
                <a16:creationId xmlns:a16="http://schemas.microsoft.com/office/drawing/2014/main" id="{0EAA0370-3E6B-4432-84AC-1C6C04C0959B}"/>
              </a:ext>
            </a:extLst>
          </p:cNvPr>
          <p:cNvSpPr txBox="1"/>
          <p:nvPr/>
        </p:nvSpPr>
        <p:spPr>
          <a:xfrm>
            <a:off x="-36512" y="1858853"/>
            <a:ext cx="5145388" cy="3298339"/>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Pero estando ya presente Cristo, sumo sacerdote de los bienes venideros,</a:t>
            </a:r>
            <a:r>
              <a:rPr lang="es-ES" sz="2350" dirty="0">
                <a:solidFill>
                  <a:schemeClr val="bg1"/>
                </a:solidFill>
                <a:latin typeface="Arial" pitchFamily="34" charset="0"/>
                <a:cs typeface="Arial" pitchFamily="34" charset="0"/>
              </a:rPr>
              <a:t> </a:t>
            </a:r>
            <a:r>
              <a:rPr lang="es-ES" sz="2350" dirty="0">
                <a:solidFill>
                  <a:srgbClr val="00B0F0"/>
                </a:solidFill>
                <a:latin typeface="Arial" pitchFamily="34" charset="0"/>
                <a:cs typeface="Arial" pitchFamily="34" charset="0"/>
              </a:rPr>
              <a:t>por el más amplio y más perfecto tabernáculo, no hecho de manos, es decir, no de esta creación, </a:t>
            </a:r>
            <a:r>
              <a:rPr lang="es-ES" sz="2350" dirty="0">
                <a:solidFill>
                  <a:srgbClr val="FFFF00"/>
                </a:solidFill>
                <a:latin typeface="Arial" pitchFamily="34" charset="0"/>
                <a:cs typeface="Arial" pitchFamily="34" charset="0"/>
              </a:rPr>
              <a:t>y no por sangre de machos cabríos ni de becerros, sino por su propia sangre,</a:t>
            </a:r>
            <a:r>
              <a:rPr lang="es-ES" sz="2350" dirty="0">
                <a:solidFill>
                  <a:schemeClr val="bg1"/>
                </a:solidFill>
                <a:latin typeface="Arial" pitchFamily="34" charset="0"/>
                <a:cs typeface="Arial" pitchFamily="34" charset="0"/>
              </a:rPr>
              <a:t> </a:t>
            </a:r>
            <a:r>
              <a:rPr lang="es-ES" sz="2350" u="sng" dirty="0">
                <a:solidFill>
                  <a:srgbClr val="00B0F0"/>
                </a:solidFill>
                <a:latin typeface="Arial" pitchFamily="34" charset="0"/>
                <a:cs typeface="Arial" pitchFamily="34" charset="0"/>
              </a:rPr>
              <a:t>entró una vez para siempre en el Lugar Santísimo</a:t>
            </a:r>
            <a:r>
              <a:rPr lang="es-ES" sz="2350" dirty="0">
                <a:solidFill>
                  <a:srgbClr val="00B0F0"/>
                </a:solidFill>
                <a:latin typeface="Arial" pitchFamily="34" charset="0"/>
                <a:cs typeface="Arial" pitchFamily="34" charset="0"/>
              </a:rPr>
              <a:t>, </a:t>
            </a:r>
            <a:r>
              <a:rPr lang="es-ES" sz="2350" dirty="0">
                <a:solidFill>
                  <a:srgbClr val="FFFF00"/>
                </a:solidFill>
                <a:latin typeface="Arial" pitchFamily="34" charset="0"/>
                <a:cs typeface="Arial" pitchFamily="34" charset="0"/>
              </a:rPr>
              <a:t>habiendo obtenido eterna redención. </a:t>
            </a:r>
          </a:p>
        </p:txBody>
      </p:sp>
      <p:pic>
        <p:nvPicPr>
          <p:cNvPr id="2" name="Picture 1">
            <a:extLst>
              <a:ext uri="{FF2B5EF4-FFF2-40B4-BE49-F238E27FC236}">
                <a16:creationId xmlns:a16="http://schemas.microsoft.com/office/drawing/2014/main" id="{F497794B-5A1B-486C-8441-88F2C3F31740}"/>
              </a:ext>
            </a:extLst>
          </p:cNvPr>
          <p:cNvPicPr>
            <a:picLocks noChangeAspect="1"/>
          </p:cNvPicPr>
          <p:nvPr/>
        </p:nvPicPr>
        <p:blipFill rotWithShape="1">
          <a:blip r:embed="rId3"/>
          <a:srcRect l="23225" t="28740" r="6688" b="11999"/>
          <a:stretch/>
        </p:blipFill>
        <p:spPr>
          <a:xfrm>
            <a:off x="4935112" y="1701446"/>
            <a:ext cx="4205494" cy="1915897"/>
          </a:xfrm>
          <a:prstGeom prst="rect">
            <a:avLst/>
          </a:prstGeom>
        </p:spPr>
      </p:pic>
      <p:sp>
        <p:nvSpPr>
          <p:cNvPr id="21" name="1 CuadroTexto">
            <a:extLst>
              <a:ext uri="{FF2B5EF4-FFF2-40B4-BE49-F238E27FC236}">
                <a16:creationId xmlns:a16="http://schemas.microsoft.com/office/drawing/2014/main" id="{6F370A43-5BF5-46F5-AA3A-E905655867B6}"/>
              </a:ext>
            </a:extLst>
          </p:cNvPr>
          <p:cNvSpPr txBox="1"/>
          <p:nvPr/>
        </p:nvSpPr>
        <p:spPr>
          <a:xfrm>
            <a:off x="2939778" y="-5318"/>
            <a:ext cx="3267241"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Apocalipsis 14:7</a:t>
            </a:r>
          </a:p>
        </p:txBody>
      </p:sp>
      <p:sp>
        <p:nvSpPr>
          <p:cNvPr id="23" name="2 CuadroTexto">
            <a:extLst>
              <a:ext uri="{FF2B5EF4-FFF2-40B4-BE49-F238E27FC236}">
                <a16:creationId xmlns:a16="http://schemas.microsoft.com/office/drawing/2014/main" id="{B5B0CFF1-7C6A-45E6-8B26-EA156BFB550B}"/>
              </a:ext>
            </a:extLst>
          </p:cNvPr>
          <p:cNvSpPr txBox="1"/>
          <p:nvPr/>
        </p:nvSpPr>
        <p:spPr>
          <a:xfrm>
            <a:off x="0" y="430649"/>
            <a:ext cx="9144000" cy="10541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Diciendo a gran voz: </a:t>
            </a:r>
            <a:r>
              <a:rPr lang="es-ES" sz="2400" dirty="0">
                <a:solidFill>
                  <a:srgbClr val="FFFF00"/>
                </a:solidFill>
                <a:latin typeface="Arial" pitchFamily="34" charset="0"/>
                <a:cs typeface="Arial" pitchFamily="34" charset="0"/>
              </a:rPr>
              <a:t>Temed a Dios, y dadle gloria, porque la hora de su juicio ha llegado;</a:t>
            </a:r>
            <a:r>
              <a:rPr lang="es-ES" sz="2400" dirty="0">
                <a:solidFill>
                  <a:schemeClr val="bg1"/>
                </a:solidFill>
                <a:latin typeface="Arial" pitchFamily="34" charset="0"/>
                <a:cs typeface="Arial" pitchFamily="34" charset="0"/>
              </a:rPr>
              <a:t> y adorad a aquel que hizo el cielo y la tierra, el mar y las fuentes de las aguas.  </a:t>
            </a:r>
          </a:p>
        </p:txBody>
      </p:sp>
    </p:spTree>
    <p:extLst>
      <p:ext uri="{BB962C8B-B14F-4D97-AF65-F5344CB8AC3E}">
        <p14:creationId xmlns:p14="http://schemas.microsoft.com/office/powerpoint/2010/main" val="1167498320"/>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
        <p:nvSpPr>
          <p:cNvPr id="22" name="TextBox 21">
            <a:extLst>
              <a:ext uri="{FF2B5EF4-FFF2-40B4-BE49-F238E27FC236}">
                <a16:creationId xmlns:a16="http://schemas.microsoft.com/office/drawing/2014/main" id="{2479D121-27BC-4D75-BC52-3A28285572D1}"/>
              </a:ext>
            </a:extLst>
          </p:cNvPr>
          <p:cNvSpPr txBox="1"/>
          <p:nvPr/>
        </p:nvSpPr>
        <p:spPr>
          <a:xfrm>
            <a:off x="4932040" y="3741083"/>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intercesor</a:t>
            </a:r>
          </a:p>
        </p:txBody>
      </p:sp>
      <p:sp>
        <p:nvSpPr>
          <p:cNvPr id="12" name="Rectangle 3">
            <a:extLst>
              <a:ext uri="{FF2B5EF4-FFF2-40B4-BE49-F238E27FC236}">
                <a16:creationId xmlns:a16="http://schemas.microsoft.com/office/drawing/2014/main" id="{C43DF6E3-AA8B-4FBE-A183-F9CDD12FEFA9}"/>
              </a:ext>
            </a:extLst>
          </p:cNvPr>
          <p:cNvSpPr>
            <a:spLocks noChangeArrowheads="1"/>
          </p:cNvSpPr>
          <p:nvPr/>
        </p:nvSpPr>
        <p:spPr bwMode="auto">
          <a:xfrm>
            <a:off x="0" y="6054000"/>
            <a:ext cx="9144000" cy="687368"/>
          </a:xfrm>
          <a:prstGeom prst="rect">
            <a:avLst/>
          </a:prstGeom>
          <a:noFill/>
          <a:ln w="9525">
            <a:noFill/>
            <a:miter lim="800000"/>
            <a:headEnd/>
            <a:tailEnd/>
          </a:ln>
        </p:spPr>
        <p:txBody>
          <a:bodyPr wrap="square" anchor="ctr">
            <a:spAutoFit/>
          </a:bodyPr>
          <a:lstStyle/>
          <a:p>
            <a:pPr algn="ctr">
              <a:lnSpc>
                <a:spcPts val="2300"/>
              </a:lnSpc>
            </a:pPr>
            <a:r>
              <a:rPr lang="es-ES" sz="2400" dirty="0">
                <a:solidFill>
                  <a:srgbClr val="FFFF00"/>
                </a:solidFill>
                <a:latin typeface="Arial" pitchFamily="34" charset="0"/>
                <a:cs typeface="Arial" pitchFamily="34" charset="0"/>
              </a:rPr>
              <a:t>Y él dijo: Hasta dos mil trescientas tardes y mañanas; </a:t>
            </a:r>
            <a:r>
              <a:rPr lang="es-ES" sz="2400" dirty="0">
                <a:solidFill>
                  <a:srgbClr val="00B0F0"/>
                </a:solidFill>
                <a:latin typeface="Arial" pitchFamily="34" charset="0"/>
                <a:cs typeface="Arial" pitchFamily="34" charset="0"/>
              </a:rPr>
              <a:t>luego el santuario será purificado.</a:t>
            </a:r>
          </a:p>
        </p:txBody>
      </p:sp>
      <p:sp>
        <p:nvSpPr>
          <p:cNvPr id="13" name="TextBox 4">
            <a:extLst>
              <a:ext uri="{FF2B5EF4-FFF2-40B4-BE49-F238E27FC236}">
                <a16:creationId xmlns:a16="http://schemas.microsoft.com/office/drawing/2014/main" id="{5B812160-68BD-4552-B427-CA90C4EC813E}"/>
              </a:ext>
            </a:extLst>
          </p:cNvPr>
          <p:cNvSpPr txBox="1">
            <a:spLocks noChangeArrowheads="1"/>
          </p:cNvSpPr>
          <p:nvPr/>
        </p:nvSpPr>
        <p:spPr bwMode="auto">
          <a:xfrm>
            <a:off x="2387145" y="5433885"/>
            <a:ext cx="4648200" cy="646331"/>
          </a:xfrm>
          <a:prstGeom prst="rect">
            <a:avLst/>
          </a:prstGeom>
          <a:noFill/>
          <a:ln w="9525">
            <a:noFill/>
            <a:miter lim="800000"/>
            <a:headEnd/>
            <a:tailEnd/>
          </a:ln>
        </p:spPr>
        <p:txBody>
          <a:bodyPr wrap="square">
            <a:spAutoFit/>
          </a:bodyPr>
          <a:lstStyle/>
          <a:p>
            <a:pPr algn="ctr">
              <a:spcBef>
                <a:spcPct val="50000"/>
              </a:spcBef>
            </a:pPr>
            <a:r>
              <a:rPr lang="es-ES" sz="3600" dirty="0">
                <a:solidFill>
                  <a:schemeClr val="bg1"/>
                </a:solidFill>
                <a:latin typeface="Arial Rounded MT Bold" pitchFamily="34" charset="0"/>
              </a:rPr>
              <a:t>Daniel 8:14</a:t>
            </a:r>
          </a:p>
        </p:txBody>
      </p:sp>
      <p:pic>
        <p:nvPicPr>
          <p:cNvPr id="14" name="Picture 13">
            <a:extLst>
              <a:ext uri="{FF2B5EF4-FFF2-40B4-BE49-F238E27FC236}">
                <a16:creationId xmlns:a16="http://schemas.microsoft.com/office/drawing/2014/main" id="{5422C260-7159-4FA4-8FB8-7E47118F07BD}"/>
              </a:ext>
            </a:extLst>
          </p:cNvPr>
          <p:cNvPicPr>
            <a:picLocks noChangeAspect="1"/>
          </p:cNvPicPr>
          <p:nvPr/>
        </p:nvPicPr>
        <p:blipFill rotWithShape="1">
          <a:blip r:embed="rId2">
            <a:extLst>
              <a:ext uri="{28A0092B-C50C-407E-A947-70E740481C1C}">
                <a14:useLocalDpi xmlns:a14="http://schemas.microsoft.com/office/drawing/2010/main" val="0"/>
              </a:ext>
            </a:extLst>
          </a:blip>
          <a:srcRect l="6579" t="12287" r="6579" b="34445"/>
          <a:stretch/>
        </p:blipFill>
        <p:spPr>
          <a:xfrm>
            <a:off x="5156434" y="1701446"/>
            <a:ext cx="3899265" cy="1793833"/>
          </a:xfrm>
          <a:prstGeom prst="rect">
            <a:avLst/>
          </a:prstGeom>
        </p:spPr>
      </p:pic>
      <p:pic>
        <p:nvPicPr>
          <p:cNvPr id="2" name="Picture 1">
            <a:extLst>
              <a:ext uri="{FF2B5EF4-FFF2-40B4-BE49-F238E27FC236}">
                <a16:creationId xmlns:a16="http://schemas.microsoft.com/office/drawing/2014/main" id="{F497794B-5A1B-486C-8441-88F2C3F31740}"/>
              </a:ext>
            </a:extLst>
          </p:cNvPr>
          <p:cNvPicPr>
            <a:picLocks noChangeAspect="1"/>
          </p:cNvPicPr>
          <p:nvPr/>
        </p:nvPicPr>
        <p:blipFill rotWithShape="1">
          <a:blip r:embed="rId3"/>
          <a:srcRect l="23225" t="28740" r="6688" b="11999"/>
          <a:stretch/>
        </p:blipFill>
        <p:spPr>
          <a:xfrm>
            <a:off x="4935112" y="1701446"/>
            <a:ext cx="4205494" cy="1915897"/>
          </a:xfrm>
          <a:prstGeom prst="rect">
            <a:avLst/>
          </a:prstGeom>
        </p:spPr>
      </p:pic>
      <p:sp>
        <p:nvSpPr>
          <p:cNvPr id="21" name="1 CuadroTexto">
            <a:extLst>
              <a:ext uri="{FF2B5EF4-FFF2-40B4-BE49-F238E27FC236}">
                <a16:creationId xmlns:a16="http://schemas.microsoft.com/office/drawing/2014/main" id="{6F370A43-5BF5-46F5-AA3A-E905655867B6}"/>
              </a:ext>
            </a:extLst>
          </p:cNvPr>
          <p:cNvSpPr txBox="1"/>
          <p:nvPr/>
        </p:nvSpPr>
        <p:spPr>
          <a:xfrm>
            <a:off x="2939778" y="-5318"/>
            <a:ext cx="3267241"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Apocalipsis 14:7</a:t>
            </a:r>
          </a:p>
        </p:txBody>
      </p:sp>
      <p:sp>
        <p:nvSpPr>
          <p:cNvPr id="23" name="2 CuadroTexto">
            <a:extLst>
              <a:ext uri="{FF2B5EF4-FFF2-40B4-BE49-F238E27FC236}">
                <a16:creationId xmlns:a16="http://schemas.microsoft.com/office/drawing/2014/main" id="{B5B0CFF1-7C6A-45E6-8B26-EA156BFB550B}"/>
              </a:ext>
            </a:extLst>
          </p:cNvPr>
          <p:cNvSpPr txBox="1"/>
          <p:nvPr/>
        </p:nvSpPr>
        <p:spPr>
          <a:xfrm>
            <a:off x="0" y="430649"/>
            <a:ext cx="9144000" cy="10541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Diciendo a gran voz: </a:t>
            </a:r>
            <a:r>
              <a:rPr lang="es-ES" sz="2400" dirty="0">
                <a:solidFill>
                  <a:srgbClr val="FFFF00"/>
                </a:solidFill>
                <a:latin typeface="Arial" pitchFamily="34" charset="0"/>
                <a:cs typeface="Arial" pitchFamily="34" charset="0"/>
              </a:rPr>
              <a:t>Temed a Dios, y dadle gloria, porque la hora de su juicio ha llegado;</a:t>
            </a:r>
            <a:r>
              <a:rPr lang="es-ES" sz="2400" dirty="0">
                <a:solidFill>
                  <a:schemeClr val="bg1"/>
                </a:solidFill>
                <a:latin typeface="Arial" pitchFamily="34" charset="0"/>
                <a:cs typeface="Arial" pitchFamily="34" charset="0"/>
              </a:rPr>
              <a:t> y adorad a aquel que hizo el cielo y la tierra, el mar y las fuentes de las aguas.  </a:t>
            </a:r>
          </a:p>
        </p:txBody>
      </p:sp>
      <p:sp>
        <p:nvSpPr>
          <p:cNvPr id="17" name="1 CuadroTexto">
            <a:extLst>
              <a:ext uri="{FF2B5EF4-FFF2-40B4-BE49-F238E27FC236}">
                <a16:creationId xmlns:a16="http://schemas.microsoft.com/office/drawing/2014/main" id="{024A9EC4-BBAA-426F-8EBF-ECCDD269B383}"/>
              </a:ext>
            </a:extLst>
          </p:cNvPr>
          <p:cNvSpPr txBox="1"/>
          <p:nvPr/>
        </p:nvSpPr>
        <p:spPr>
          <a:xfrm>
            <a:off x="1250457" y="2058935"/>
            <a:ext cx="2273379"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Daniel 7:10</a:t>
            </a:r>
          </a:p>
        </p:txBody>
      </p:sp>
      <p:sp>
        <p:nvSpPr>
          <p:cNvPr id="18" name="2 CuadroTexto">
            <a:extLst>
              <a:ext uri="{FF2B5EF4-FFF2-40B4-BE49-F238E27FC236}">
                <a16:creationId xmlns:a16="http://schemas.microsoft.com/office/drawing/2014/main" id="{5347BE5D-7F05-4B70-98CD-3AE94FD8893C}"/>
              </a:ext>
            </a:extLst>
          </p:cNvPr>
          <p:cNvSpPr txBox="1"/>
          <p:nvPr/>
        </p:nvSpPr>
        <p:spPr>
          <a:xfrm>
            <a:off x="118893" y="2636912"/>
            <a:ext cx="4536504" cy="2015936"/>
          </a:xfrm>
          <a:prstGeom prst="rect">
            <a:avLst/>
          </a:prstGeom>
          <a:noFill/>
        </p:spPr>
        <p:txBody>
          <a:bodyPr wrap="square" rtlCol="0">
            <a:spAutoFit/>
          </a:bodyPr>
          <a:lstStyle/>
          <a:p>
            <a:pPr algn="ctr">
              <a:lnSpc>
                <a:spcPts val="2500"/>
              </a:lnSpc>
            </a:pPr>
            <a:r>
              <a:rPr lang="es-ES" sz="2350" dirty="0">
                <a:solidFill>
                  <a:schemeClr val="bg1"/>
                </a:solidFill>
                <a:latin typeface="Arial" pitchFamily="34" charset="0"/>
                <a:cs typeface="Arial" pitchFamily="34" charset="0"/>
              </a:rPr>
              <a:t>Un río de fuego procedía y salía de delante de él; millares de millares le servían, y millones de millones asistían delante de él; el Juez se sentó, y los libros fueron abiertos.</a:t>
            </a:r>
          </a:p>
        </p:txBody>
      </p:sp>
    </p:spTree>
    <p:extLst>
      <p:ext uri="{BB962C8B-B14F-4D97-AF65-F5344CB8AC3E}">
        <p14:creationId xmlns:p14="http://schemas.microsoft.com/office/powerpoint/2010/main" val="26375111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
        <p:nvSpPr>
          <p:cNvPr id="22" name="TextBox 21">
            <a:extLst>
              <a:ext uri="{FF2B5EF4-FFF2-40B4-BE49-F238E27FC236}">
                <a16:creationId xmlns:a16="http://schemas.microsoft.com/office/drawing/2014/main" id="{2479D121-27BC-4D75-BC52-3A28285572D1}"/>
              </a:ext>
            </a:extLst>
          </p:cNvPr>
          <p:cNvSpPr txBox="1"/>
          <p:nvPr/>
        </p:nvSpPr>
        <p:spPr>
          <a:xfrm>
            <a:off x="4932040" y="3741083"/>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intercesor</a:t>
            </a:r>
          </a:p>
        </p:txBody>
      </p:sp>
      <p:sp>
        <p:nvSpPr>
          <p:cNvPr id="12" name="Rectangle 3">
            <a:extLst>
              <a:ext uri="{FF2B5EF4-FFF2-40B4-BE49-F238E27FC236}">
                <a16:creationId xmlns:a16="http://schemas.microsoft.com/office/drawing/2014/main" id="{C43DF6E3-AA8B-4FBE-A183-F9CDD12FEFA9}"/>
              </a:ext>
            </a:extLst>
          </p:cNvPr>
          <p:cNvSpPr>
            <a:spLocks noChangeArrowheads="1"/>
          </p:cNvSpPr>
          <p:nvPr/>
        </p:nvSpPr>
        <p:spPr bwMode="auto">
          <a:xfrm>
            <a:off x="0" y="6054000"/>
            <a:ext cx="9144000" cy="687368"/>
          </a:xfrm>
          <a:prstGeom prst="rect">
            <a:avLst/>
          </a:prstGeom>
          <a:noFill/>
          <a:ln w="9525">
            <a:noFill/>
            <a:miter lim="800000"/>
            <a:headEnd/>
            <a:tailEnd/>
          </a:ln>
        </p:spPr>
        <p:txBody>
          <a:bodyPr wrap="square" anchor="ctr">
            <a:spAutoFit/>
          </a:bodyPr>
          <a:lstStyle/>
          <a:p>
            <a:pPr algn="ctr">
              <a:lnSpc>
                <a:spcPts val="2300"/>
              </a:lnSpc>
            </a:pPr>
            <a:r>
              <a:rPr lang="es-ES" sz="2400" dirty="0">
                <a:solidFill>
                  <a:srgbClr val="FFFF00"/>
                </a:solidFill>
                <a:latin typeface="Arial" pitchFamily="34" charset="0"/>
                <a:cs typeface="Arial" pitchFamily="34" charset="0"/>
              </a:rPr>
              <a:t>Y él dijo: Hasta dos mil trescientas tardes y mañanas; </a:t>
            </a:r>
            <a:r>
              <a:rPr lang="es-ES" sz="2400" dirty="0">
                <a:solidFill>
                  <a:srgbClr val="00B0F0"/>
                </a:solidFill>
                <a:latin typeface="Arial" pitchFamily="34" charset="0"/>
                <a:cs typeface="Arial" pitchFamily="34" charset="0"/>
              </a:rPr>
              <a:t>luego el santuario será purificado.</a:t>
            </a:r>
          </a:p>
        </p:txBody>
      </p:sp>
      <p:sp>
        <p:nvSpPr>
          <p:cNvPr id="13" name="TextBox 4">
            <a:extLst>
              <a:ext uri="{FF2B5EF4-FFF2-40B4-BE49-F238E27FC236}">
                <a16:creationId xmlns:a16="http://schemas.microsoft.com/office/drawing/2014/main" id="{5B812160-68BD-4552-B427-CA90C4EC813E}"/>
              </a:ext>
            </a:extLst>
          </p:cNvPr>
          <p:cNvSpPr txBox="1">
            <a:spLocks noChangeArrowheads="1"/>
          </p:cNvSpPr>
          <p:nvPr/>
        </p:nvSpPr>
        <p:spPr bwMode="auto">
          <a:xfrm>
            <a:off x="2387145" y="5433885"/>
            <a:ext cx="4648200" cy="646331"/>
          </a:xfrm>
          <a:prstGeom prst="rect">
            <a:avLst/>
          </a:prstGeom>
          <a:noFill/>
          <a:ln w="9525">
            <a:noFill/>
            <a:miter lim="800000"/>
            <a:headEnd/>
            <a:tailEnd/>
          </a:ln>
        </p:spPr>
        <p:txBody>
          <a:bodyPr wrap="square">
            <a:spAutoFit/>
          </a:bodyPr>
          <a:lstStyle/>
          <a:p>
            <a:pPr algn="ctr">
              <a:spcBef>
                <a:spcPct val="50000"/>
              </a:spcBef>
            </a:pPr>
            <a:r>
              <a:rPr lang="es-ES" sz="3600" dirty="0">
                <a:solidFill>
                  <a:schemeClr val="bg1"/>
                </a:solidFill>
                <a:latin typeface="Arial Rounded MT Bold" pitchFamily="34" charset="0"/>
              </a:rPr>
              <a:t>Daniel 8:14</a:t>
            </a:r>
          </a:p>
        </p:txBody>
      </p:sp>
      <p:pic>
        <p:nvPicPr>
          <p:cNvPr id="14" name="Picture 13">
            <a:extLst>
              <a:ext uri="{FF2B5EF4-FFF2-40B4-BE49-F238E27FC236}">
                <a16:creationId xmlns:a16="http://schemas.microsoft.com/office/drawing/2014/main" id="{5422C260-7159-4FA4-8FB8-7E47118F07BD}"/>
              </a:ext>
            </a:extLst>
          </p:cNvPr>
          <p:cNvPicPr>
            <a:picLocks noChangeAspect="1"/>
          </p:cNvPicPr>
          <p:nvPr/>
        </p:nvPicPr>
        <p:blipFill rotWithShape="1">
          <a:blip r:embed="rId2">
            <a:extLst>
              <a:ext uri="{28A0092B-C50C-407E-A947-70E740481C1C}">
                <a14:useLocalDpi xmlns:a14="http://schemas.microsoft.com/office/drawing/2010/main" val="0"/>
              </a:ext>
            </a:extLst>
          </a:blip>
          <a:srcRect l="6579" t="12287" r="6579" b="34445"/>
          <a:stretch/>
        </p:blipFill>
        <p:spPr>
          <a:xfrm>
            <a:off x="5156434" y="1701446"/>
            <a:ext cx="3899265" cy="1793833"/>
          </a:xfrm>
          <a:prstGeom prst="rect">
            <a:avLst/>
          </a:prstGeom>
        </p:spPr>
      </p:pic>
      <p:pic>
        <p:nvPicPr>
          <p:cNvPr id="2" name="Picture 1">
            <a:extLst>
              <a:ext uri="{FF2B5EF4-FFF2-40B4-BE49-F238E27FC236}">
                <a16:creationId xmlns:a16="http://schemas.microsoft.com/office/drawing/2014/main" id="{F497794B-5A1B-486C-8441-88F2C3F31740}"/>
              </a:ext>
            </a:extLst>
          </p:cNvPr>
          <p:cNvPicPr>
            <a:picLocks noChangeAspect="1"/>
          </p:cNvPicPr>
          <p:nvPr/>
        </p:nvPicPr>
        <p:blipFill rotWithShape="1">
          <a:blip r:embed="rId3"/>
          <a:srcRect l="23225" t="28740" r="6688" b="11999"/>
          <a:stretch/>
        </p:blipFill>
        <p:spPr>
          <a:xfrm>
            <a:off x="4935112" y="1701446"/>
            <a:ext cx="4205494" cy="1915897"/>
          </a:xfrm>
          <a:prstGeom prst="rect">
            <a:avLst/>
          </a:prstGeom>
        </p:spPr>
      </p:pic>
      <p:sp>
        <p:nvSpPr>
          <p:cNvPr id="21" name="1 CuadroTexto">
            <a:extLst>
              <a:ext uri="{FF2B5EF4-FFF2-40B4-BE49-F238E27FC236}">
                <a16:creationId xmlns:a16="http://schemas.microsoft.com/office/drawing/2014/main" id="{6F370A43-5BF5-46F5-AA3A-E905655867B6}"/>
              </a:ext>
            </a:extLst>
          </p:cNvPr>
          <p:cNvSpPr txBox="1"/>
          <p:nvPr/>
        </p:nvSpPr>
        <p:spPr>
          <a:xfrm>
            <a:off x="2939778" y="-5318"/>
            <a:ext cx="3267241"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Apocalipsis 14:7</a:t>
            </a:r>
          </a:p>
        </p:txBody>
      </p:sp>
      <p:sp>
        <p:nvSpPr>
          <p:cNvPr id="23" name="2 CuadroTexto">
            <a:extLst>
              <a:ext uri="{FF2B5EF4-FFF2-40B4-BE49-F238E27FC236}">
                <a16:creationId xmlns:a16="http://schemas.microsoft.com/office/drawing/2014/main" id="{B5B0CFF1-7C6A-45E6-8B26-EA156BFB550B}"/>
              </a:ext>
            </a:extLst>
          </p:cNvPr>
          <p:cNvSpPr txBox="1"/>
          <p:nvPr/>
        </p:nvSpPr>
        <p:spPr>
          <a:xfrm>
            <a:off x="0" y="430649"/>
            <a:ext cx="9144000" cy="10541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Diciendo a gran voz: </a:t>
            </a:r>
            <a:r>
              <a:rPr lang="es-ES" sz="2400" dirty="0">
                <a:solidFill>
                  <a:srgbClr val="FFFF00"/>
                </a:solidFill>
                <a:latin typeface="Arial" pitchFamily="34" charset="0"/>
                <a:cs typeface="Arial" pitchFamily="34" charset="0"/>
              </a:rPr>
              <a:t>Temed a Dios, y dadle gloria, porque la hora de su juicio ha llegado;</a:t>
            </a:r>
            <a:r>
              <a:rPr lang="es-ES" sz="2400" dirty="0">
                <a:solidFill>
                  <a:schemeClr val="bg1"/>
                </a:solidFill>
                <a:latin typeface="Arial" pitchFamily="34" charset="0"/>
                <a:cs typeface="Arial" pitchFamily="34" charset="0"/>
              </a:rPr>
              <a:t> y adorad a aquel que hizo el cielo y la tierra, el mar y las fuentes de las aguas.  </a:t>
            </a:r>
          </a:p>
        </p:txBody>
      </p:sp>
      <p:sp>
        <p:nvSpPr>
          <p:cNvPr id="17" name="1 CuadroTexto">
            <a:extLst>
              <a:ext uri="{FF2B5EF4-FFF2-40B4-BE49-F238E27FC236}">
                <a16:creationId xmlns:a16="http://schemas.microsoft.com/office/drawing/2014/main" id="{024A9EC4-BBAA-426F-8EBF-ECCDD269B383}"/>
              </a:ext>
            </a:extLst>
          </p:cNvPr>
          <p:cNvSpPr txBox="1"/>
          <p:nvPr/>
        </p:nvSpPr>
        <p:spPr>
          <a:xfrm>
            <a:off x="1250457" y="2058935"/>
            <a:ext cx="2273379"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Daniel 7:10</a:t>
            </a:r>
          </a:p>
        </p:txBody>
      </p:sp>
      <p:sp>
        <p:nvSpPr>
          <p:cNvPr id="18" name="2 CuadroTexto">
            <a:extLst>
              <a:ext uri="{FF2B5EF4-FFF2-40B4-BE49-F238E27FC236}">
                <a16:creationId xmlns:a16="http://schemas.microsoft.com/office/drawing/2014/main" id="{5347BE5D-7F05-4B70-98CD-3AE94FD8893C}"/>
              </a:ext>
            </a:extLst>
          </p:cNvPr>
          <p:cNvSpPr txBox="1"/>
          <p:nvPr/>
        </p:nvSpPr>
        <p:spPr>
          <a:xfrm>
            <a:off x="118893" y="2636912"/>
            <a:ext cx="4536504" cy="2015936"/>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Un río de fuego procedía y salía de delante de él; millares de millares le servían, y millones de millones asistían delante de él; </a:t>
            </a:r>
            <a:r>
              <a:rPr lang="es-ES" sz="2350" dirty="0">
                <a:solidFill>
                  <a:schemeClr val="bg1"/>
                </a:solidFill>
                <a:latin typeface="Arial" pitchFamily="34" charset="0"/>
                <a:cs typeface="Arial" pitchFamily="34" charset="0"/>
              </a:rPr>
              <a:t>el Juez se sentó, y los libros fueron abiertos.</a:t>
            </a:r>
          </a:p>
        </p:txBody>
      </p:sp>
    </p:spTree>
    <p:extLst>
      <p:ext uri="{BB962C8B-B14F-4D97-AF65-F5344CB8AC3E}">
        <p14:creationId xmlns:p14="http://schemas.microsoft.com/office/powerpoint/2010/main" val="583153370"/>
      </p:ext>
    </p:extLst>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
        <p:nvSpPr>
          <p:cNvPr id="22" name="TextBox 21">
            <a:extLst>
              <a:ext uri="{FF2B5EF4-FFF2-40B4-BE49-F238E27FC236}">
                <a16:creationId xmlns:a16="http://schemas.microsoft.com/office/drawing/2014/main" id="{2479D121-27BC-4D75-BC52-3A28285572D1}"/>
              </a:ext>
            </a:extLst>
          </p:cNvPr>
          <p:cNvSpPr txBox="1"/>
          <p:nvPr/>
        </p:nvSpPr>
        <p:spPr>
          <a:xfrm>
            <a:off x="4932040" y="3741083"/>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intercesor</a:t>
            </a:r>
          </a:p>
        </p:txBody>
      </p:sp>
      <p:sp>
        <p:nvSpPr>
          <p:cNvPr id="12" name="Rectangle 3">
            <a:extLst>
              <a:ext uri="{FF2B5EF4-FFF2-40B4-BE49-F238E27FC236}">
                <a16:creationId xmlns:a16="http://schemas.microsoft.com/office/drawing/2014/main" id="{C43DF6E3-AA8B-4FBE-A183-F9CDD12FEFA9}"/>
              </a:ext>
            </a:extLst>
          </p:cNvPr>
          <p:cNvSpPr>
            <a:spLocks noChangeArrowheads="1"/>
          </p:cNvSpPr>
          <p:nvPr/>
        </p:nvSpPr>
        <p:spPr bwMode="auto">
          <a:xfrm>
            <a:off x="0" y="6054000"/>
            <a:ext cx="9144000" cy="687368"/>
          </a:xfrm>
          <a:prstGeom prst="rect">
            <a:avLst/>
          </a:prstGeom>
          <a:noFill/>
          <a:ln w="9525">
            <a:noFill/>
            <a:miter lim="800000"/>
            <a:headEnd/>
            <a:tailEnd/>
          </a:ln>
        </p:spPr>
        <p:txBody>
          <a:bodyPr wrap="square" anchor="ctr">
            <a:spAutoFit/>
          </a:bodyPr>
          <a:lstStyle/>
          <a:p>
            <a:pPr algn="ctr">
              <a:lnSpc>
                <a:spcPts val="2300"/>
              </a:lnSpc>
            </a:pPr>
            <a:r>
              <a:rPr lang="es-ES" sz="2400" dirty="0">
                <a:solidFill>
                  <a:srgbClr val="FFFF00"/>
                </a:solidFill>
                <a:latin typeface="Arial" pitchFamily="34" charset="0"/>
                <a:cs typeface="Arial" pitchFamily="34" charset="0"/>
              </a:rPr>
              <a:t>Y él dijo: Hasta dos mil trescientas tardes y mañanas; </a:t>
            </a:r>
            <a:r>
              <a:rPr lang="es-ES" sz="2400" dirty="0">
                <a:solidFill>
                  <a:srgbClr val="00B0F0"/>
                </a:solidFill>
                <a:latin typeface="Arial" pitchFamily="34" charset="0"/>
                <a:cs typeface="Arial" pitchFamily="34" charset="0"/>
              </a:rPr>
              <a:t>luego el santuario será purificado.</a:t>
            </a:r>
          </a:p>
        </p:txBody>
      </p:sp>
      <p:sp>
        <p:nvSpPr>
          <p:cNvPr id="13" name="TextBox 4">
            <a:extLst>
              <a:ext uri="{FF2B5EF4-FFF2-40B4-BE49-F238E27FC236}">
                <a16:creationId xmlns:a16="http://schemas.microsoft.com/office/drawing/2014/main" id="{5B812160-68BD-4552-B427-CA90C4EC813E}"/>
              </a:ext>
            </a:extLst>
          </p:cNvPr>
          <p:cNvSpPr txBox="1">
            <a:spLocks noChangeArrowheads="1"/>
          </p:cNvSpPr>
          <p:nvPr/>
        </p:nvSpPr>
        <p:spPr bwMode="auto">
          <a:xfrm>
            <a:off x="2387145" y="5433885"/>
            <a:ext cx="4648200" cy="646331"/>
          </a:xfrm>
          <a:prstGeom prst="rect">
            <a:avLst/>
          </a:prstGeom>
          <a:noFill/>
          <a:ln w="9525">
            <a:noFill/>
            <a:miter lim="800000"/>
            <a:headEnd/>
            <a:tailEnd/>
          </a:ln>
        </p:spPr>
        <p:txBody>
          <a:bodyPr wrap="square">
            <a:spAutoFit/>
          </a:bodyPr>
          <a:lstStyle/>
          <a:p>
            <a:pPr algn="ctr">
              <a:spcBef>
                <a:spcPct val="50000"/>
              </a:spcBef>
            </a:pPr>
            <a:r>
              <a:rPr lang="es-ES" sz="3600" dirty="0">
                <a:solidFill>
                  <a:schemeClr val="bg1"/>
                </a:solidFill>
                <a:latin typeface="Arial Rounded MT Bold" pitchFamily="34" charset="0"/>
              </a:rPr>
              <a:t>Daniel 8:14</a:t>
            </a:r>
          </a:p>
        </p:txBody>
      </p:sp>
      <p:pic>
        <p:nvPicPr>
          <p:cNvPr id="14" name="Picture 13">
            <a:extLst>
              <a:ext uri="{FF2B5EF4-FFF2-40B4-BE49-F238E27FC236}">
                <a16:creationId xmlns:a16="http://schemas.microsoft.com/office/drawing/2014/main" id="{5422C260-7159-4FA4-8FB8-7E47118F07BD}"/>
              </a:ext>
            </a:extLst>
          </p:cNvPr>
          <p:cNvPicPr>
            <a:picLocks noChangeAspect="1"/>
          </p:cNvPicPr>
          <p:nvPr/>
        </p:nvPicPr>
        <p:blipFill rotWithShape="1">
          <a:blip r:embed="rId2">
            <a:extLst>
              <a:ext uri="{28A0092B-C50C-407E-A947-70E740481C1C}">
                <a14:useLocalDpi xmlns:a14="http://schemas.microsoft.com/office/drawing/2010/main" val="0"/>
              </a:ext>
            </a:extLst>
          </a:blip>
          <a:srcRect l="6579" t="12287" r="6579" b="34445"/>
          <a:stretch/>
        </p:blipFill>
        <p:spPr>
          <a:xfrm>
            <a:off x="5156434" y="1701446"/>
            <a:ext cx="3899265" cy="1793833"/>
          </a:xfrm>
          <a:prstGeom prst="rect">
            <a:avLst/>
          </a:prstGeom>
        </p:spPr>
      </p:pic>
      <p:pic>
        <p:nvPicPr>
          <p:cNvPr id="2" name="Picture 1">
            <a:extLst>
              <a:ext uri="{FF2B5EF4-FFF2-40B4-BE49-F238E27FC236}">
                <a16:creationId xmlns:a16="http://schemas.microsoft.com/office/drawing/2014/main" id="{F497794B-5A1B-486C-8441-88F2C3F31740}"/>
              </a:ext>
            </a:extLst>
          </p:cNvPr>
          <p:cNvPicPr>
            <a:picLocks noChangeAspect="1"/>
          </p:cNvPicPr>
          <p:nvPr/>
        </p:nvPicPr>
        <p:blipFill rotWithShape="1">
          <a:blip r:embed="rId3"/>
          <a:srcRect l="23225" t="28740" r="6688" b="11999"/>
          <a:stretch/>
        </p:blipFill>
        <p:spPr>
          <a:xfrm>
            <a:off x="4935112" y="1701446"/>
            <a:ext cx="4205494" cy="1915897"/>
          </a:xfrm>
          <a:prstGeom prst="rect">
            <a:avLst/>
          </a:prstGeom>
        </p:spPr>
      </p:pic>
      <p:sp>
        <p:nvSpPr>
          <p:cNvPr id="21" name="1 CuadroTexto">
            <a:extLst>
              <a:ext uri="{FF2B5EF4-FFF2-40B4-BE49-F238E27FC236}">
                <a16:creationId xmlns:a16="http://schemas.microsoft.com/office/drawing/2014/main" id="{6F370A43-5BF5-46F5-AA3A-E905655867B6}"/>
              </a:ext>
            </a:extLst>
          </p:cNvPr>
          <p:cNvSpPr txBox="1"/>
          <p:nvPr/>
        </p:nvSpPr>
        <p:spPr>
          <a:xfrm>
            <a:off x="2939778" y="-5318"/>
            <a:ext cx="3267241"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Apocalipsis 14:7</a:t>
            </a:r>
          </a:p>
        </p:txBody>
      </p:sp>
      <p:sp>
        <p:nvSpPr>
          <p:cNvPr id="23" name="2 CuadroTexto">
            <a:extLst>
              <a:ext uri="{FF2B5EF4-FFF2-40B4-BE49-F238E27FC236}">
                <a16:creationId xmlns:a16="http://schemas.microsoft.com/office/drawing/2014/main" id="{B5B0CFF1-7C6A-45E6-8B26-EA156BFB550B}"/>
              </a:ext>
            </a:extLst>
          </p:cNvPr>
          <p:cNvSpPr txBox="1"/>
          <p:nvPr/>
        </p:nvSpPr>
        <p:spPr>
          <a:xfrm>
            <a:off x="0" y="430649"/>
            <a:ext cx="9144000" cy="10541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Diciendo a gran voz: </a:t>
            </a:r>
            <a:r>
              <a:rPr lang="es-ES" sz="2400" dirty="0">
                <a:solidFill>
                  <a:srgbClr val="FFFF00"/>
                </a:solidFill>
                <a:latin typeface="Arial" pitchFamily="34" charset="0"/>
                <a:cs typeface="Arial" pitchFamily="34" charset="0"/>
              </a:rPr>
              <a:t>Temed a Dios, y dadle gloria, porque la hora de su juicio ha llegado;</a:t>
            </a:r>
            <a:r>
              <a:rPr lang="es-ES" sz="2400" dirty="0">
                <a:solidFill>
                  <a:schemeClr val="bg1"/>
                </a:solidFill>
                <a:latin typeface="Arial" pitchFamily="34" charset="0"/>
                <a:cs typeface="Arial" pitchFamily="34" charset="0"/>
              </a:rPr>
              <a:t> y adorad a aquel que hizo el cielo y la tierra, el mar y las fuentes de las aguas.  </a:t>
            </a:r>
          </a:p>
        </p:txBody>
      </p:sp>
      <p:sp>
        <p:nvSpPr>
          <p:cNvPr id="17" name="1 CuadroTexto">
            <a:extLst>
              <a:ext uri="{FF2B5EF4-FFF2-40B4-BE49-F238E27FC236}">
                <a16:creationId xmlns:a16="http://schemas.microsoft.com/office/drawing/2014/main" id="{024A9EC4-BBAA-426F-8EBF-ECCDD269B383}"/>
              </a:ext>
            </a:extLst>
          </p:cNvPr>
          <p:cNvSpPr txBox="1"/>
          <p:nvPr/>
        </p:nvSpPr>
        <p:spPr>
          <a:xfrm>
            <a:off x="1250457" y="2058935"/>
            <a:ext cx="2273379"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Daniel 7:10</a:t>
            </a:r>
          </a:p>
        </p:txBody>
      </p:sp>
      <p:sp>
        <p:nvSpPr>
          <p:cNvPr id="18" name="2 CuadroTexto">
            <a:extLst>
              <a:ext uri="{FF2B5EF4-FFF2-40B4-BE49-F238E27FC236}">
                <a16:creationId xmlns:a16="http://schemas.microsoft.com/office/drawing/2014/main" id="{5347BE5D-7F05-4B70-98CD-3AE94FD8893C}"/>
              </a:ext>
            </a:extLst>
          </p:cNvPr>
          <p:cNvSpPr txBox="1"/>
          <p:nvPr/>
        </p:nvSpPr>
        <p:spPr>
          <a:xfrm>
            <a:off x="118893" y="2636912"/>
            <a:ext cx="4536504" cy="2015936"/>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Un río de fuego procedía y salía de delante de él; millares de millares le servían, y millones de millones asistían delante de él; </a:t>
            </a:r>
            <a:r>
              <a:rPr lang="es-ES" sz="2350" dirty="0">
                <a:solidFill>
                  <a:srgbClr val="00B0F0"/>
                </a:solidFill>
                <a:latin typeface="Arial" pitchFamily="34" charset="0"/>
                <a:cs typeface="Arial" pitchFamily="34" charset="0"/>
              </a:rPr>
              <a:t>el Juez se sentó, y los libros fueron abiertos.</a:t>
            </a:r>
          </a:p>
        </p:txBody>
      </p:sp>
    </p:spTree>
    <p:extLst>
      <p:ext uri="{BB962C8B-B14F-4D97-AF65-F5344CB8AC3E}">
        <p14:creationId xmlns:p14="http://schemas.microsoft.com/office/powerpoint/2010/main" val="2799740140"/>
      </p:ext>
    </p:extLst>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7E62C1-7E1D-4954-8FF3-86EF6A3FA8DD}"/>
              </a:ext>
            </a:extLst>
          </p:cNvPr>
          <p:cNvSpPr txBox="1"/>
          <p:nvPr/>
        </p:nvSpPr>
        <p:spPr>
          <a:xfrm>
            <a:off x="4932040" y="5085185"/>
            <a:ext cx="4211959" cy="335989"/>
          </a:xfrm>
          <a:prstGeom prst="rect">
            <a:avLst/>
          </a:prstGeom>
          <a:solidFill>
            <a:srgbClr val="FFFF0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en el Santuario Celestial</a:t>
            </a:r>
          </a:p>
        </p:txBody>
      </p:sp>
      <p:sp>
        <p:nvSpPr>
          <p:cNvPr id="16" name="TextBox 15">
            <a:extLst>
              <a:ext uri="{FF2B5EF4-FFF2-40B4-BE49-F238E27FC236}">
                <a16:creationId xmlns:a16="http://schemas.microsoft.com/office/drawing/2014/main" id="{ECDE9C92-A9D9-488C-8210-1D1823184E6A}"/>
              </a:ext>
            </a:extLst>
          </p:cNvPr>
          <p:cNvSpPr txBox="1"/>
          <p:nvPr/>
        </p:nvSpPr>
        <p:spPr>
          <a:xfrm>
            <a:off x="4929366" y="4749196"/>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sacrificio supremo</a:t>
            </a:r>
          </a:p>
        </p:txBody>
      </p:sp>
      <p:sp>
        <p:nvSpPr>
          <p:cNvPr id="11" name="TextBox 10">
            <a:extLst>
              <a:ext uri="{FF2B5EF4-FFF2-40B4-BE49-F238E27FC236}">
                <a16:creationId xmlns:a16="http://schemas.microsoft.com/office/drawing/2014/main" id="{7F0D9C76-11F2-467C-9CBE-AC01AD770AE7}"/>
              </a:ext>
            </a:extLst>
          </p:cNvPr>
          <p:cNvSpPr txBox="1"/>
          <p:nvPr/>
        </p:nvSpPr>
        <p:spPr>
          <a:xfrm>
            <a:off x="4932041" y="4413319"/>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el cordero de Dios</a:t>
            </a:r>
          </a:p>
        </p:txBody>
      </p:sp>
      <p:sp>
        <p:nvSpPr>
          <p:cNvPr id="19" name="TextBox 18">
            <a:extLst>
              <a:ext uri="{FF2B5EF4-FFF2-40B4-BE49-F238E27FC236}">
                <a16:creationId xmlns:a16="http://schemas.microsoft.com/office/drawing/2014/main" id="{BF3C4808-6E49-46AD-AF56-5B47D7804CAD}"/>
              </a:ext>
            </a:extLst>
          </p:cNvPr>
          <p:cNvSpPr txBox="1"/>
          <p:nvPr/>
        </p:nvSpPr>
        <p:spPr>
          <a:xfrm>
            <a:off x="4932041" y="4077072"/>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sumo sacerdote</a:t>
            </a:r>
          </a:p>
        </p:txBody>
      </p:sp>
      <p:sp>
        <p:nvSpPr>
          <p:cNvPr id="22" name="TextBox 21">
            <a:extLst>
              <a:ext uri="{FF2B5EF4-FFF2-40B4-BE49-F238E27FC236}">
                <a16:creationId xmlns:a16="http://schemas.microsoft.com/office/drawing/2014/main" id="{2479D121-27BC-4D75-BC52-3A28285572D1}"/>
              </a:ext>
            </a:extLst>
          </p:cNvPr>
          <p:cNvSpPr txBox="1"/>
          <p:nvPr/>
        </p:nvSpPr>
        <p:spPr>
          <a:xfrm>
            <a:off x="4932040" y="3741083"/>
            <a:ext cx="4211959" cy="335989"/>
          </a:xfrm>
          <a:prstGeom prst="rect">
            <a:avLst/>
          </a:prstGeom>
          <a:solidFill>
            <a:srgbClr val="00B0F0"/>
          </a:solidFill>
          <a:scene3d>
            <a:camera prst="orthographicFront"/>
            <a:lightRig rig="threePt" dir="t"/>
          </a:scene3d>
          <a:sp3d>
            <a:bevelT w="165100" prst="coolSlant"/>
          </a:sp3d>
        </p:spPr>
        <p:txBody>
          <a:bodyPr wrap="square">
            <a:spAutoFit/>
          </a:bodyPr>
          <a:lstStyle/>
          <a:p>
            <a:pPr algn="ctr">
              <a:lnSpc>
                <a:spcPts val="1900"/>
              </a:lnSpc>
              <a:defRPr/>
            </a:pPr>
            <a:r>
              <a:rPr lang="es-ES" sz="1950" b="1" dirty="0">
                <a:latin typeface="Arial" panose="020B0604020202020204" pitchFamily="34" charset="0"/>
                <a:cs typeface="Arial" panose="020B0604020202020204" pitchFamily="34" charset="0"/>
              </a:rPr>
              <a:t>Cristo es nuestro intercesor</a:t>
            </a:r>
          </a:p>
        </p:txBody>
      </p:sp>
      <p:sp>
        <p:nvSpPr>
          <p:cNvPr id="12" name="Rectangle 3">
            <a:extLst>
              <a:ext uri="{FF2B5EF4-FFF2-40B4-BE49-F238E27FC236}">
                <a16:creationId xmlns:a16="http://schemas.microsoft.com/office/drawing/2014/main" id="{C43DF6E3-AA8B-4FBE-A183-F9CDD12FEFA9}"/>
              </a:ext>
            </a:extLst>
          </p:cNvPr>
          <p:cNvSpPr>
            <a:spLocks noChangeArrowheads="1"/>
          </p:cNvSpPr>
          <p:nvPr/>
        </p:nvSpPr>
        <p:spPr bwMode="auto">
          <a:xfrm>
            <a:off x="0" y="6054000"/>
            <a:ext cx="9144000" cy="687368"/>
          </a:xfrm>
          <a:prstGeom prst="rect">
            <a:avLst/>
          </a:prstGeom>
          <a:noFill/>
          <a:ln w="9525">
            <a:noFill/>
            <a:miter lim="800000"/>
            <a:headEnd/>
            <a:tailEnd/>
          </a:ln>
        </p:spPr>
        <p:txBody>
          <a:bodyPr wrap="square" anchor="ctr">
            <a:spAutoFit/>
          </a:bodyPr>
          <a:lstStyle/>
          <a:p>
            <a:pPr algn="ctr">
              <a:lnSpc>
                <a:spcPts val="2300"/>
              </a:lnSpc>
            </a:pPr>
            <a:r>
              <a:rPr lang="es-ES" sz="2400" dirty="0">
                <a:solidFill>
                  <a:srgbClr val="FFFF00"/>
                </a:solidFill>
                <a:latin typeface="Arial" pitchFamily="34" charset="0"/>
                <a:cs typeface="Arial" pitchFamily="34" charset="0"/>
              </a:rPr>
              <a:t>Y él dijo: Hasta dos mil trescientas tardes y mañanas; </a:t>
            </a:r>
            <a:r>
              <a:rPr lang="es-ES" sz="2400" dirty="0">
                <a:solidFill>
                  <a:srgbClr val="00B0F0"/>
                </a:solidFill>
                <a:latin typeface="Arial" pitchFamily="34" charset="0"/>
                <a:cs typeface="Arial" pitchFamily="34" charset="0"/>
              </a:rPr>
              <a:t>luego el santuario será purificado.</a:t>
            </a:r>
          </a:p>
        </p:txBody>
      </p:sp>
      <p:sp>
        <p:nvSpPr>
          <p:cNvPr id="13" name="TextBox 4">
            <a:extLst>
              <a:ext uri="{FF2B5EF4-FFF2-40B4-BE49-F238E27FC236}">
                <a16:creationId xmlns:a16="http://schemas.microsoft.com/office/drawing/2014/main" id="{5B812160-68BD-4552-B427-CA90C4EC813E}"/>
              </a:ext>
            </a:extLst>
          </p:cNvPr>
          <p:cNvSpPr txBox="1">
            <a:spLocks noChangeArrowheads="1"/>
          </p:cNvSpPr>
          <p:nvPr/>
        </p:nvSpPr>
        <p:spPr bwMode="auto">
          <a:xfrm>
            <a:off x="2387145" y="5433885"/>
            <a:ext cx="4648200" cy="646331"/>
          </a:xfrm>
          <a:prstGeom prst="rect">
            <a:avLst/>
          </a:prstGeom>
          <a:noFill/>
          <a:ln w="9525">
            <a:noFill/>
            <a:miter lim="800000"/>
            <a:headEnd/>
            <a:tailEnd/>
          </a:ln>
        </p:spPr>
        <p:txBody>
          <a:bodyPr wrap="square">
            <a:spAutoFit/>
          </a:bodyPr>
          <a:lstStyle/>
          <a:p>
            <a:pPr algn="ctr">
              <a:spcBef>
                <a:spcPct val="50000"/>
              </a:spcBef>
            </a:pPr>
            <a:r>
              <a:rPr lang="es-ES" sz="3600" dirty="0">
                <a:solidFill>
                  <a:schemeClr val="bg1"/>
                </a:solidFill>
                <a:latin typeface="Arial Rounded MT Bold" pitchFamily="34" charset="0"/>
              </a:rPr>
              <a:t>Daniel 8:14</a:t>
            </a:r>
          </a:p>
        </p:txBody>
      </p:sp>
      <p:pic>
        <p:nvPicPr>
          <p:cNvPr id="14" name="Picture 13">
            <a:extLst>
              <a:ext uri="{FF2B5EF4-FFF2-40B4-BE49-F238E27FC236}">
                <a16:creationId xmlns:a16="http://schemas.microsoft.com/office/drawing/2014/main" id="{5422C260-7159-4FA4-8FB8-7E47118F07BD}"/>
              </a:ext>
            </a:extLst>
          </p:cNvPr>
          <p:cNvPicPr>
            <a:picLocks noChangeAspect="1"/>
          </p:cNvPicPr>
          <p:nvPr/>
        </p:nvPicPr>
        <p:blipFill rotWithShape="1">
          <a:blip r:embed="rId2">
            <a:extLst>
              <a:ext uri="{28A0092B-C50C-407E-A947-70E740481C1C}">
                <a14:useLocalDpi xmlns:a14="http://schemas.microsoft.com/office/drawing/2010/main" val="0"/>
              </a:ext>
            </a:extLst>
          </a:blip>
          <a:srcRect l="6579" t="12287" r="6579" b="34445"/>
          <a:stretch/>
        </p:blipFill>
        <p:spPr>
          <a:xfrm>
            <a:off x="5156434" y="1701446"/>
            <a:ext cx="3899265" cy="1793833"/>
          </a:xfrm>
          <a:prstGeom prst="rect">
            <a:avLst/>
          </a:prstGeom>
        </p:spPr>
      </p:pic>
      <p:pic>
        <p:nvPicPr>
          <p:cNvPr id="2" name="Picture 1">
            <a:extLst>
              <a:ext uri="{FF2B5EF4-FFF2-40B4-BE49-F238E27FC236}">
                <a16:creationId xmlns:a16="http://schemas.microsoft.com/office/drawing/2014/main" id="{F497794B-5A1B-486C-8441-88F2C3F31740}"/>
              </a:ext>
            </a:extLst>
          </p:cNvPr>
          <p:cNvPicPr>
            <a:picLocks noChangeAspect="1"/>
          </p:cNvPicPr>
          <p:nvPr/>
        </p:nvPicPr>
        <p:blipFill rotWithShape="1">
          <a:blip r:embed="rId3"/>
          <a:srcRect l="23225" t="28740" r="6688" b="11999"/>
          <a:stretch/>
        </p:blipFill>
        <p:spPr>
          <a:xfrm>
            <a:off x="4935112" y="1701446"/>
            <a:ext cx="4205494" cy="1915897"/>
          </a:xfrm>
          <a:prstGeom prst="rect">
            <a:avLst/>
          </a:prstGeom>
        </p:spPr>
      </p:pic>
      <p:sp>
        <p:nvSpPr>
          <p:cNvPr id="21" name="1 CuadroTexto">
            <a:extLst>
              <a:ext uri="{FF2B5EF4-FFF2-40B4-BE49-F238E27FC236}">
                <a16:creationId xmlns:a16="http://schemas.microsoft.com/office/drawing/2014/main" id="{6F370A43-5BF5-46F5-AA3A-E905655867B6}"/>
              </a:ext>
            </a:extLst>
          </p:cNvPr>
          <p:cNvSpPr txBox="1"/>
          <p:nvPr/>
        </p:nvSpPr>
        <p:spPr>
          <a:xfrm>
            <a:off x="2939778" y="-5318"/>
            <a:ext cx="3267241"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Apocalipsis 14:7</a:t>
            </a:r>
          </a:p>
        </p:txBody>
      </p:sp>
      <p:sp>
        <p:nvSpPr>
          <p:cNvPr id="23" name="2 CuadroTexto">
            <a:extLst>
              <a:ext uri="{FF2B5EF4-FFF2-40B4-BE49-F238E27FC236}">
                <a16:creationId xmlns:a16="http://schemas.microsoft.com/office/drawing/2014/main" id="{B5B0CFF1-7C6A-45E6-8B26-EA156BFB550B}"/>
              </a:ext>
            </a:extLst>
          </p:cNvPr>
          <p:cNvSpPr txBox="1"/>
          <p:nvPr/>
        </p:nvSpPr>
        <p:spPr>
          <a:xfrm>
            <a:off x="0" y="430649"/>
            <a:ext cx="9144000" cy="1054135"/>
          </a:xfrm>
          <a:prstGeom prst="rect">
            <a:avLst/>
          </a:prstGeom>
          <a:noFill/>
        </p:spPr>
        <p:txBody>
          <a:bodyPr wrap="square" rtlCol="0">
            <a:spAutoFit/>
          </a:bodyPr>
          <a:lstStyle/>
          <a:p>
            <a:pPr algn="ctr">
              <a:lnSpc>
                <a:spcPts val="2500"/>
              </a:lnSpc>
            </a:pPr>
            <a:r>
              <a:rPr lang="es-ES" sz="2400" dirty="0">
                <a:solidFill>
                  <a:schemeClr val="bg1"/>
                </a:solidFill>
                <a:latin typeface="Arial" pitchFamily="34" charset="0"/>
                <a:cs typeface="Arial" pitchFamily="34" charset="0"/>
              </a:rPr>
              <a:t>Diciendo a gran voz: </a:t>
            </a:r>
            <a:r>
              <a:rPr lang="es-ES" sz="2400" dirty="0">
                <a:solidFill>
                  <a:srgbClr val="FFFF00"/>
                </a:solidFill>
                <a:latin typeface="Arial" pitchFamily="34" charset="0"/>
                <a:cs typeface="Arial" pitchFamily="34" charset="0"/>
              </a:rPr>
              <a:t>Temed a Dios, y dadle gloria, porque la hora de su juicio ha llegado;</a:t>
            </a:r>
            <a:r>
              <a:rPr lang="es-ES" sz="2400" dirty="0">
                <a:solidFill>
                  <a:schemeClr val="bg1"/>
                </a:solidFill>
                <a:latin typeface="Arial" pitchFamily="34" charset="0"/>
                <a:cs typeface="Arial" pitchFamily="34" charset="0"/>
              </a:rPr>
              <a:t> y </a:t>
            </a:r>
            <a:r>
              <a:rPr lang="es-ES" sz="2400" dirty="0">
                <a:solidFill>
                  <a:srgbClr val="00B0F0"/>
                </a:solidFill>
                <a:latin typeface="Arial" pitchFamily="34" charset="0"/>
                <a:cs typeface="Arial" pitchFamily="34" charset="0"/>
              </a:rPr>
              <a:t>adorad a aquel que hizo el cielo y la tierra, el mar y las fuentes de las aguas.  </a:t>
            </a:r>
          </a:p>
        </p:txBody>
      </p:sp>
      <p:sp>
        <p:nvSpPr>
          <p:cNvPr id="17" name="1 CuadroTexto">
            <a:extLst>
              <a:ext uri="{FF2B5EF4-FFF2-40B4-BE49-F238E27FC236}">
                <a16:creationId xmlns:a16="http://schemas.microsoft.com/office/drawing/2014/main" id="{024A9EC4-BBAA-426F-8EBF-ECCDD269B383}"/>
              </a:ext>
            </a:extLst>
          </p:cNvPr>
          <p:cNvSpPr txBox="1"/>
          <p:nvPr/>
        </p:nvSpPr>
        <p:spPr>
          <a:xfrm>
            <a:off x="1250457" y="2058935"/>
            <a:ext cx="2273379" cy="55399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000" b="1" dirty="0">
                <a:ln w="11430"/>
                <a:solidFill>
                  <a:schemeClr val="bg1"/>
                </a:solidFill>
                <a:effectLst>
                  <a:outerShdw blurRad="80000" dist="40000" dir="5040000" algn="tl">
                    <a:srgbClr val="000000">
                      <a:alpha val="30000"/>
                    </a:srgbClr>
                  </a:outerShdw>
                </a:effectLst>
                <a:latin typeface="Arial Rounded MT Bold" pitchFamily="34" charset="0"/>
              </a:rPr>
              <a:t>Daniel 7:10</a:t>
            </a:r>
          </a:p>
        </p:txBody>
      </p:sp>
      <p:sp>
        <p:nvSpPr>
          <p:cNvPr id="18" name="2 CuadroTexto">
            <a:extLst>
              <a:ext uri="{FF2B5EF4-FFF2-40B4-BE49-F238E27FC236}">
                <a16:creationId xmlns:a16="http://schemas.microsoft.com/office/drawing/2014/main" id="{5347BE5D-7F05-4B70-98CD-3AE94FD8893C}"/>
              </a:ext>
            </a:extLst>
          </p:cNvPr>
          <p:cNvSpPr txBox="1"/>
          <p:nvPr/>
        </p:nvSpPr>
        <p:spPr>
          <a:xfrm>
            <a:off x="118893" y="2636912"/>
            <a:ext cx="4536504" cy="2015936"/>
          </a:xfrm>
          <a:prstGeom prst="rect">
            <a:avLst/>
          </a:prstGeom>
          <a:noFill/>
        </p:spPr>
        <p:txBody>
          <a:bodyPr wrap="square" rtlCol="0">
            <a:spAutoFit/>
          </a:bodyPr>
          <a:lstStyle/>
          <a:p>
            <a:pPr algn="ctr">
              <a:lnSpc>
                <a:spcPts val="2500"/>
              </a:lnSpc>
            </a:pPr>
            <a:r>
              <a:rPr lang="es-ES" sz="2350" dirty="0">
                <a:solidFill>
                  <a:srgbClr val="FFFF00"/>
                </a:solidFill>
                <a:latin typeface="Arial" pitchFamily="34" charset="0"/>
                <a:cs typeface="Arial" pitchFamily="34" charset="0"/>
              </a:rPr>
              <a:t>Un río de fuego procedía y salía de delante de él; millares de millares le servían, y millones de millones asistían delante de él; </a:t>
            </a:r>
            <a:r>
              <a:rPr lang="es-ES" sz="2350" dirty="0">
                <a:solidFill>
                  <a:srgbClr val="00B0F0"/>
                </a:solidFill>
                <a:latin typeface="Arial" pitchFamily="34" charset="0"/>
                <a:cs typeface="Arial" pitchFamily="34" charset="0"/>
              </a:rPr>
              <a:t>el Juez se sentó, y los libros fueron abiertos.</a:t>
            </a:r>
          </a:p>
        </p:txBody>
      </p:sp>
    </p:spTree>
    <p:extLst>
      <p:ext uri="{BB962C8B-B14F-4D97-AF65-F5344CB8AC3E}">
        <p14:creationId xmlns:p14="http://schemas.microsoft.com/office/powerpoint/2010/main" val="927980247"/>
      </p:ext>
    </p:extLst>
  </p:cSld>
  <p:clrMapOvr>
    <a:masterClrMapping/>
  </p:clrMapOvr>
  <p:transition>
    <p:fad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32042</TotalTime>
  <Words>13165</Words>
  <Application>Microsoft Office PowerPoint</Application>
  <PresentationFormat>On-screen Show (4:3)</PresentationFormat>
  <Paragraphs>853</Paragraphs>
  <Slides>94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94</vt:i4>
      </vt:variant>
    </vt:vector>
  </HeadingPairs>
  <TitlesOfParts>
    <vt:vector size="99" baseType="lpstr">
      <vt:lpstr>Arial</vt:lpstr>
      <vt:lpstr>Arial Rounded MT Bold</vt:lpstr>
      <vt:lpstr>Calibri</vt:lpstr>
      <vt:lpstr>Cooper Black</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Sergio</dc:creator>
  <cp:lastModifiedBy>Rios, Armando</cp:lastModifiedBy>
  <cp:revision>1009</cp:revision>
  <dcterms:created xsi:type="dcterms:W3CDTF">2010-07-01T16:38:21Z</dcterms:created>
  <dcterms:modified xsi:type="dcterms:W3CDTF">2018-04-28T14:02:27Z</dcterms:modified>
</cp:coreProperties>
</file>